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486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39808-16DD-4C7D-A7FB-0B6B93D56FB6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FA9C9-6372-4245-B47D-DCACB24FAFE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TOP</a:t>
            </a:r>
            <a:r>
              <a:rPr kumimoji="1" lang="ja-JP" altLang="en-US" dirty="0" smtClean="0"/>
              <a:t>ページ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料金、システムページ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体験レッスン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音痴直そう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コラム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音痴直そう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コラム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生徒様専用ページ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生徒様専用ページ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FA9C9-6372-4245-B47D-DCACB24FAFE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D3A73-1701-461D-869F-BB0B9ED2DB6D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E5624-0F5D-4201-B2BE-7646B22C57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14290" y="1285852"/>
            <a:ext cx="6429420" cy="18573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28604" y="1714480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C00000"/>
                </a:solidFill>
              </a:rPr>
              <a:t>メインビュー　写真とキャッチコピー</a:t>
            </a:r>
            <a:endParaRPr lang="en-US" altLang="ja-JP" b="1" dirty="0" smtClean="0">
              <a:solidFill>
                <a:srgbClr val="C0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3286116"/>
            <a:ext cx="6429420" cy="22219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88640" y="5580112"/>
            <a:ext cx="6429420" cy="19430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8604" y="3428992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コンテンツ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04664" y="6012160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コンテンツ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14422" y="142844"/>
            <a:ext cx="46434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 smtClean="0">
                <a:solidFill>
                  <a:srgbClr val="C00000"/>
                </a:solidFill>
              </a:rPr>
              <a:t>TOP</a:t>
            </a:r>
            <a:r>
              <a:rPr lang="ja-JP" altLang="en-US" sz="3200" b="1" dirty="0" smtClean="0">
                <a:solidFill>
                  <a:srgbClr val="C00000"/>
                </a:solidFill>
              </a:rPr>
              <a:t>ページ</a:t>
            </a:r>
            <a:r>
              <a:rPr lang="ja-JP" altLang="en-US" b="1" dirty="0" smtClean="0">
                <a:solidFill>
                  <a:srgbClr val="C00000"/>
                </a:solidFill>
              </a:rPr>
              <a:t>ヘッダー</a:t>
            </a:r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365104" y="6948264"/>
            <a:ext cx="2492896" cy="923330"/>
          </a:xfrm>
          <a:prstGeom prst="rect">
            <a:avLst/>
          </a:prstGeom>
          <a:solidFill>
            <a:srgbClr val="FFC000">
              <a:alpha val="77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スクロールと一緒に流れる、体験レッスン申込み簡易フォーム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1331640"/>
            <a:ext cx="6429420" cy="41764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88640" y="5580112"/>
            <a:ext cx="6429420" cy="19430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8604" y="3428992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コンテンツ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04664" y="6012160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コンテンツ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14422" y="142844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料金、システムページ</a:t>
            </a:r>
            <a:endParaRPr lang="en-US" altLang="ja-JP" sz="3200" dirty="0" smtClean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365104" y="6948264"/>
            <a:ext cx="2492896" cy="923330"/>
          </a:xfrm>
          <a:prstGeom prst="rect">
            <a:avLst/>
          </a:prstGeom>
          <a:solidFill>
            <a:srgbClr val="FFC000">
              <a:alpha val="77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スクロールと一緒に流れる、体験レッスン申込み簡易フォーム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1259632"/>
            <a:ext cx="6429420" cy="42484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88640" y="5580112"/>
            <a:ext cx="6429420" cy="19430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8604" y="3428992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コンテンツ　レッスンの受け方など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04664" y="6012160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体験レッスン申込みフォーム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68760" y="251520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体験レッスンページ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endParaRPr lang="en-US" altLang="ja-JP" sz="32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1259632"/>
            <a:ext cx="6429420" cy="10801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4664" y="1403648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コラム紹介の文言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68760" y="251520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コラム</a:t>
            </a:r>
            <a:r>
              <a:rPr lang="ja-JP" altLang="en-US" sz="3200" dirty="0" smtClean="0">
                <a:solidFill>
                  <a:srgbClr val="FF0000"/>
                </a:solidFill>
              </a:rPr>
              <a:t>ページ</a:t>
            </a:r>
            <a:r>
              <a:rPr lang="en-US" altLang="ja-JP" sz="3200" dirty="0" smtClean="0">
                <a:solidFill>
                  <a:srgbClr val="FF0000"/>
                </a:solidFill>
              </a:rPr>
              <a:t>TOP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  <p:sp>
        <p:nvSpPr>
          <p:cNvPr id="17" name="正方形/長方形 16"/>
          <p:cNvSpPr/>
          <p:nvPr/>
        </p:nvSpPr>
        <p:spPr>
          <a:xfrm>
            <a:off x="188640" y="2483768"/>
            <a:ext cx="2016224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コラム</a:t>
            </a:r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420888" y="2483768"/>
            <a:ext cx="2016224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653136" y="2483768"/>
            <a:ext cx="2016224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コラム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420888" y="4211960"/>
            <a:ext cx="2016224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653136" y="4139952"/>
            <a:ext cx="2016224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88640" y="4211960"/>
            <a:ext cx="2016224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2996951" y="3131840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コラム</a:t>
            </a:r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979998" y="4387334"/>
            <a:ext cx="898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コラム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92696" y="4499992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コラム</a:t>
            </a:r>
            <a:r>
              <a:rPr lang="en-US" altLang="ja-JP" dirty="0" smtClean="0">
                <a:solidFill>
                  <a:srgbClr val="FF0000"/>
                </a:solidFill>
              </a:rPr>
              <a:t>4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229198" y="4499992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コラム</a:t>
            </a:r>
            <a:r>
              <a:rPr lang="en-US" altLang="ja-JP" dirty="0" smtClean="0">
                <a:solidFill>
                  <a:srgbClr val="FF0000"/>
                </a:solidFill>
              </a:rPr>
              <a:t>6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365104" y="6948264"/>
            <a:ext cx="2492896" cy="923330"/>
          </a:xfrm>
          <a:prstGeom prst="rect">
            <a:avLst/>
          </a:prstGeom>
          <a:solidFill>
            <a:srgbClr val="FFC000">
              <a:alpha val="77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スクロールと一緒に流れる、体験レッスン申込み簡易フォーム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1259632"/>
            <a:ext cx="6429420" cy="60486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4664" y="1403648"/>
            <a:ext cx="4643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コラムの内容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r>
              <a:rPr kumimoji="1" lang="ja-JP" altLang="en-US" b="1" dirty="0" smtClean="0">
                <a:solidFill>
                  <a:srgbClr val="C00000"/>
                </a:solidFill>
              </a:rPr>
              <a:t>文言と画像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68760" y="251520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コラム</a:t>
            </a:r>
            <a:r>
              <a:rPr lang="ja-JP" altLang="en-US" sz="3200" dirty="0" smtClean="0">
                <a:solidFill>
                  <a:srgbClr val="FF0000"/>
                </a:solidFill>
              </a:rPr>
              <a:t>ページ下層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endParaRPr lang="en-US" altLang="ja-JP" sz="32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365104" y="6948264"/>
            <a:ext cx="2492896" cy="923330"/>
          </a:xfrm>
          <a:prstGeom prst="rect">
            <a:avLst/>
          </a:prstGeom>
          <a:solidFill>
            <a:srgbClr val="FFC000">
              <a:alpha val="77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スクロールと一緒に流れる、体験レッスン申込み簡易フォーム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1259632"/>
            <a:ext cx="6429420" cy="48245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ログイン、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2400" dirty="0" smtClean="0">
                <a:solidFill>
                  <a:srgbClr val="FF0000"/>
                </a:solidFill>
              </a:rPr>
              <a:t>ID</a:t>
            </a:r>
          </a:p>
          <a:p>
            <a:pPr algn="ctr"/>
            <a:r>
              <a:rPr lang="ja-JP" altLang="en-US" sz="2400" dirty="0" smtClean="0">
                <a:solidFill>
                  <a:srgbClr val="FF0000"/>
                </a:solidFill>
              </a:rPr>
              <a:t>パスワード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68760" y="251520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生徒様専用ページ</a:t>
            </a:r>
            <a:r>
              <a:rPr lang="en-US" altLang="ja-JP" sz="3200" dirty="0" smtClean="0">
                <a:solidFill>
                  <a:srgbClr val="FF0000"/>
                </a:solidFill>
              </a:rPr>
              <a:t>TOP</a:t>
            </a:r>
          </a:p>
          <a:p>
            <a:endParaRPr lang="en-US" altLang="ja-JP" sz="32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14290" y="142844"/>
            <a:ext cx="6429420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4290" y="21428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ロゴ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4290" y="785786"/>
            <a:ext cx="66437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TOP</a:t>
            </a:r>
            <a:r>
              <a:rPr kumimoji="1" lang="ja-JP" altLang="en-US" sz="1200" dirty="0" smtClean="0"/>
              <a:t>　</a:t>
            </a:r>
            <a:r>
              <a:rPr kumimoji="1" lang="ja-JP" altLang="en-US" sz="1200" dirty="0" smtClean="0"/>
              <a:t>　料金、システム　　体験</a:t>
            </a:r>
            <a:r>
              <a:rPr kumimoji="1" lang="ja-JP" altLang="en-US" sz="1200" dirty="0" smtClean="0"/>
              <a:t>レッスン　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トレーナー</a:t>
            </a:r>
            <a:r>
              <a:rPr lang="ja-JP" altLang="en-US" sz="1200" dirty="0" smtClean="0"/>
              <a:t>紹介　　音痴を直そう　　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14290" y="1259632"/>
            <a:ext cx="6429420" cy="43204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〇〇〇様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レッスン内容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14290" y="7715272"/>
            <a:ext cx="6429420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7166" y="7858148"/>
            <a:ext cx="1571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C00000"/>
                </a:solidFill>
              </a:rPr>
              <a:t>フッター</a:t>
            </a:r>
            <a:endParaRPr kumimoji="1"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 smtClean="0">
              <a:solidFill>
                <a:srgbClr val="C00000"/>
              </a:solidFill>
            </a:endParaRPr>
          </a:p>
          <a:p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908720" y="251520"/>
            <a:ext cx="4392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生徒様専用ページ下層</a:t>
            </a:r>
            <a:endParaRPr lang="en-US" altLang="ja-JP" sz="3200" dirty="0" smtClean="0">
              <a:solidFill>
                <a:srgbClr val="FF0000"/>
              </a:solidFill>
            </a:endParaRPr>
          </a:p>
          <a:p>
            <a:endParaRPr lang="en-US" altLang="ja-JP" sz="3200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7166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ヘッダーメニュ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すべて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8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プライバシーポリシー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71942" y="82867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問い合わせフォーム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232" y="179512"/>
            <a:ext cx="11521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生徒様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ログイン</a:t>
            </a:r>
            <a:endParaRPr kumimoji="1" lang="ja-JP" altLang="en-US" sz="1600" dirty="0"/>
          </a:p>
        </p:txBody>
      </p:sp>
      <p:sp>
        <p:nvSpPr>
          <p:cNvPr id="14" name="正方形/長方形 13"/>
          <p:cNvSpPr/>
          <p:nvPr/>
        </p:nvSpPr>
        <p:spPr>
          <a:xfrm>
            <a:off x="188640" y="5796136"/>
            <a:ext cx="6429420" cy="18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rgbClr val="FF0000"/>
                </a:solidFill>
              </a:rPr>
              <a:t>料金支払いフォーム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217</Words>
  <Application>Microsoft Office PowerPoint</Application>
  <PresentationFormat>画面に合わせる (4:3)</PresentationFormat>
  <Paragraphs>111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matsumoto reiji</dc:creator>
  <cp:lastModifiedBy>o0reizi0o9999@yahoo.co.jp</cp:lastModifiedBy>
  <cp:revision>16</cp:revision>
  <dcterms:created xsi:type="dcterms:W3CDTF">2020-08-27T14:17:26Z</dcterms:created>
  <dcterms:modified xsi:type="dcterms:W3CDTF">2020-08-31T05:11:31Z</dcterms:modified>
</cp:coreProperties>
</file>