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3" d="100"/>
          <a:sy n="63" d="100"/>
        </p:scale>
        <p:origin x="804" y="56"/>
      </p:cViewPr>
      <p:guideLst>
        <p:guide orient="horz" pos="2160"/>
        <p:guide pos="377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43790E-7CEC-4A7C-9AD8-F24675F2342E}"/>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00E4318-457F-47CD-90A1-24E8FC53DE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3CDDB64-8DB1-4833-99DC-A80CD0451B67}"/>
              </a:ext>
            </a:extLst>
          </p:cNvPr>
          <p:cNvSpPr>
            <a:spLocks noGrp="1"/>
          </p:cNvSpPr>
          <p:nvPr>
            <p:ph type="dt" sz="half" idx="10"/>
          </p:nvPr>
        </p:nvSpPr>
        <p:spPr/>
        <p:txBody>
          <a:bodyPr/>
          <a:lstStyle/>
          <a:p>
            <a:fld id="{81463A3D-9319-4F2A-BCB4-DBF22655DCB2}" type="datetimeFigureOut">
              <a:rPr kumimoji="1" lang="ja-JP" altLang="en-US" smtClean="0"/>
              <a:t>2022/2/23</a:t>
            </a:fld>
            <a:endParaRPr kumimoji="1" lang="ja-JP" altLang="en-US"/>
          </a:p>
        </p:txBody>
      </p:sp>
      <p:sp>
        <p:nvSpPr>
          <p:cNvPr id="5" name="フッター プレースホルダー 4">
            <a:extLst>
              <a:ext uri="{FF2B5EF4-FFF2-40B4-BE49-F238E27FC236}">
                <a16:creationId xmlns:a16="http://schemas.microsoft.com/office/drawing/2014/main" id="{6E6D62F3-D949-4076-BB20-F559FCB3C79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651C8D9-164E-4A7B-8EC4-5EF71FBC344C}"/>
              </a:ext>
            </a:extLst>
          </p:cNvPr>
          <p:cNvSpPr>
            <a:spLocks noGrp="1"/>
          </p:cNvSpPr>
          <p:nvPr>
            <p:ph type="sldNum" sz="quarter" idx="12"/>
          </p:nvPr>
        </p:nvSpPr>
        <p:spPr/>
        <p:txBody>
          <a:bodyPr/>
          <a:lstStyle/>
          <a:p>
            <a:fld id="{A29CD42D-0452-47B0-A626-2129B9C5CB3D}" type="slidenum">
              <a:rPr kumimoji="1" lang="ja-JP" altLang="en-US" smtClean="0"/>
              <a:t>‹#›</a:t>
            </a:fld>
            <a:endParaRPr kumimoji="1" lang="ja-JP" altLang="en-US"/>
          </a:p>
        </p:txBody>
      </p:sp>
    </p:spTree>
    <p:extLst>
      <p:ext uri="{BB962C8B-B14F-4D97-AF65-F5344CB8AC3E}">
        <p14:creationId xmlns:p14="http://schemas.microsoft.com/office/powerpoint/2010/main" val="1508986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769D44-68A3-4F8A-85E9-D6ACE15C8A6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4C3120A-FDB6-4981-9835-934555E66D4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996DAF9-5433-4E37-ADE1-282A7659D049}"/>
              </a:ext>
            </a:extLst>
          </p:cNvPr>
          <p:cNvSpPr>
            <a:spLocks noGrp="1"/>
          </p:cNvSpPr>
          <p:nvPr>
            <p:ph type="dt" sz="half" idx="10"/>
          </p:nvPr>
        </p:nvSpPr>
        <p:spPr/>
        <p:txBody>
          <a:bodyPr/>
          <a:lstStyle/>
          <a:p>
            <a:fld id="{81463A3D-9319-4F2A-BCB4-DBF22655DCB2}" type="datetimeFigureOut">
              <a:rPr kumimoji="1" lang="ja-JP" altLang="en-US" smtClean="0"/>
              <a:t>2022/2/23</a:t>
            </a:fld>
            <a:endParaRPr kumimoji="1" lang="ja-JP" altLang="en-US"/>
          </a:p>
        </p:txBody>
      </p:sp>
      <p:sp>
        <p:nvSpPr>
          <p:cNvPr id="5" name="フッター プレースホルダー 4">
            <a:extLst>
              <a:ext uri="{FF2B5EF4-FFF2-40B4-BE49-F238E27FC236}">
                <a16:creationId xmlns:a16="http://schemas.microsoft.com/office/drawing/2014/main" id="{67805A1B-1D4C-44C0-A4A6-00E140E02C6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0F592E5-D34F-4310-A00D-BC52EA3B7BDD}"/>
              </a:ext>
            </a:extLst>
          </p:cNvPr>
          <p:cNvSpPr>
            <a:spLocks noGrp="1"/>
          </p:cNvSpPr>
          <p:nvPr>
            <p:ph type="sldNum" sz="quarter" idx="12"/>
          </p:nvPr>
        </p:nvSpPr>
        <p:spPr/>
        <p:txBody>
          <a:bodyPr/>
          <a:lstStyle/>
          <a:p>
            <a:fld id="{A29CD42D-0452-47B0-A626-2129B9C5CB3D}" type="slidenum">
              <a:rPr kumimoji="1" lang="ja-JP" altLang="en-US" smtClean="0"/>
              <a:t>‹#›</a:t>
            </a:fld>
            <a:endParaRPr kumimoji="1" lang="ja-JP" altLang="en-US"/>
          </a:p>
        </p:txBody>
      </p:sp>
    </p:spTree>
    <p:extLst>
      <p:ext uri="{BB962C8B-B14F-4D97-AF65-F5344CB8AC3E}">
        <p14:creationId xmlns:p14="http://schemas.microsoft.com/office/powerpoint/2010/main" val="2704849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C82122B-D885-4FC8-B111-AEDF21CBC787}"/>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8CFAAC0-DE44-44EC-8190-194074E457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CA24D56-D1DB-495A-88FA-C0F22C0BA28A}"/>
              </a:ext>
            </a:extLst>
          </p:cNvPr>
          <p:cNvSpPr>
            <a:spLocks noGrp="1"/>
          </p:cNvSpPr>
          <p:nvPr>
            <p:ph type="dt" sz="half" idx="10"/>
          </p:nvPr>
        </p:nvSpPr>
        <p:spPr/>
        <p:txBody>
          <a:bodyPr/>
          <a:lstStyle/>
          <a:p>
            <a:fld id="{81463A3D-9319-4F2A-BCB4-DBF22655DCB2}" type="datetimeFigureOut">
              <a:rPr kumimoji="1" lang="ja-JP" altLang="en-US" smtClean="0"/>
              <a:t>2022/2/23</a:t>
            </a:fld>
            <a:endParaRPr kumimoji="1" lang="ja-JP" altLang="en-US"/>
          </a:p>
        </p:txBody>
      </p:sp>
      <p:sp>
        <p:nvSpPr>
          <p:cNvPr id="5" name="フッター プレースホルダー 4">
            <a:extLst>
              <a:ext uri="{FF2B5EF4-FFF2-40B4-BE49-F238E27FC236}">
                <a16:creationId xmlns:a16="http://schemas.microsoft.com/office/drawing/2014/main" id="{DDE6D081-BE6D-483E-86BD-6B084C74E8E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6CEC6BB-A9EC-48A6-B454-E086E03C9047}"/>
              </a:ext>
            </a:extLst>
          </p:cNvPr>
          <p:cNvSpPr>
            <a:spLocks noGrp="1"/>
          </p:cNvSpPr>
          <p:nvPr>
            <p:ph type="sldNum" sz="quarter" idx="12"/>
          </p:nvPr>
        </p:nvSpPr>
        <p:spPr/>
        <p:txBody>
          <a:bodyPr/>
          <a:lstStyle/>
          <a:p>
            <a:fld id="{A29CD42D-0452-47B0-A626-2129B9C5CB3D}" type="slidenum">
              <a:rPr kumimoji="1" lang="ja-JP" altLang="en-US" smtClean="0"/>
              <a:t>‹#›</a:t>
            </a:fld>
            <a:endParaRPr kumimoji="1" lang="ja-JP" altLang="en-US"/>
          </a:p>
        </p:txBody>
      </p:sp>
    </p:spTree>
    <p:extLst>
      <p:ext uri="{BB962C8B-B14F-4D97-AF65-F5344CB8AC3E}">
        <p14:creationId xmlns:p14="http://schemas.microsoft.com/office/powerpoint/2010/main" val="104952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A6E632-F0CB-404C-805C-CD9CD47E69B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41A3F61-B497-4DD8-BE3C-652B4E3BAEB2}"/>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D6B323A-B805-4EB2-AD82-5ED5B8C3CC53}"/>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4A5F3DF4-F3C3-4EA6-ACAF-02C351860F0A}"/>
              </a:ext>
            </a:extLst>
          </p:cNvPr>
          <p:cNvSpPr>
            <a:spLocks noGrp="1"/>
          </p:cNvSpPr>
          <p:nvPr>
            <p:ph type="dt" sz="half" idx="10"/>
          </p:nvPr>
        </p:nvSpPr>
        <p:spPr/>
        <p:txBody>
          <a:bodyPr/>
          <a:lstStyle/>
          <a:p>
            <a:fld id="{81463A3D-9319-4F2A-BCB4-DBF22655DCB2}" type="datetimeFigureOut">
              <a:rPr kumimoji="1" lang="ja-JP" altLang="en-US" smtClean="0"/>
              <a:t>2022/2/23</a:t>
            </a:fld>
            <a:endParaRPr kumimoji="1" lang="ja-JP" altLang="en-US"/>
          </a:p>
        </p:txBody>
      </p:sp>
      <p:sp>
        <p:nvSpPr>
          <p:cNvPr id="6" name="フッター プレースホルダー 5">
            <a:extLst>
              <a:ext uri="{FF2B5EF4-FFF2-40B4-BE49-F238E27FC236}">
                <a16:creationId xmlns:a16="http://schemas.microsoft.com/office/drawing/2014/main" id="{89447EE9-9448-4551-9037-A4183AE6F0A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0B0849B-0149-4483-A8CC-20CCB39502C8}"/>
              </a:ext>
            </a:extLst>
          </p:cNvPr>
          <p:cNvSpPr>
            <a:spLocks noGrp="1"/>
          </p:cNvSpPr>
          <p:nvPr>
            <p:ph type="sldNum" sz="quarter" idx="12"/>
          </p:nvPr>
        </p:nvSpPr>
        <p:spPr/>
        <p:txBody>
          <a:bodyPr/>
          <a:lstStyle/>
          <a:p>
            <a:fld id="{A29CD42D-0452-47B0-A626-2129B9C5CB3D}" type="slidenum">
              <a:rPr kumimoji="1" lang="ja-JP" altLang="en-US" smtClean="0"/>
              <a:t>‹#›</a:t>
            </a:fld>
            <a:endParaRPr kumimoji="1" lang="ja-JP" altLang="en-US"/>
          </a:p>
        </p:txBody>
      </p:sp>
    </p:spTree>
    <p:extLst>
      <p:ext uri="{BB962C8B-B14F-4D97-AF65-F5344CB8AC3E}">
        <p14:creationId xmlns:p14="http://schemas.microsoft.com/office/powerpoint/2010/main" val="1627413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CD355D-8DAE-44B8-B8B3-AAE0CB439A97}"/>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8BDE4D9-50B8-4904-9DF6-E7A0A79CD6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84848F0-CB66-445E-B403-678A6B2AF09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49B7823-8AF9-4CC7-91B8-17F4DD86D8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D79291C3-6D76-4169-8C8F-F24D3A68FA55}"/>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F3190C4-6436-450D-AEA6-09D8DBD64F18}"/>
              </a:ext>
            </a:extLst>
          </p:cNvPr>
          <p:cNvSpPr>
            <a:spLocks noGrp="1"/>
          </p:cNvSpPr>
          <p:nvPr>
            <p:ph type="dt" sz="half" idx="10"/>
          </p:nvPr>
        </p:nvSpPr>
        <p:spPr/>
        <p:txBody>
          <a:bodyPr/>
          <a:lstStyle/>
          <a:p>
            <a:fld id="{81463A3D-9319-4F2A-BCB4-DBF22655DCB2}" type="datetimeFigureOut">
              <a:rPr kumimoji="1" lang="ja-JP" altLang="en-US" smtClean="0"/>
              <a:t>2022/2/23</a:t>
            </a:fld>
            <a:endParaRPr kumimoji="1" lang="ja-JP" altLang="en-US"/>
          </a:p>
        </p:txBody>
      </p:sp>
      <p:sp>
        <p:nvSpPr>
          <p:cNvPr id="8" name="フッター プレースホルダー 7">
            <a:extLst>
              <a:ext uri="{FF2B5EF4-FFF2-40B4-BE49-F238E27FC236}">
                <a16:creationId xmlns:a16="http://schemas.microsoft.com/office/drawing/2014/main" id="{2B19094F-AF7E-4ADC-AB77-15B5291BB11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5E321EA-BC0D-4BA5-9F9F-6C2866C835F6}"/>
              </a:ext>
            </a:extLst>
          </p:cNvPr>
          <p:cNvSpPr>
            <a:spLocks noGrp="1"/>
          </p:cNvSpPr>
          <p:nvPr>
            <p:ph type="sldNum" sz="quarter" idx="12"/>
          </p:nvPr>
        </p:nvSpPr>
        <p:spPr/>
        <p:txBody>
          <a:bodyPr/>
          <a:lstStyle/>
          <a:p>
            <a:fld id="{A29CD42D-0452-47B0-A626-2129B9C5CB3D}" type="slidenum">
              <a:rPr kumimoji="1" lang="ja-JP" altLang="en-US" smtClean="0"/>
              <a:t>‹#›</a:t>
            </a:fld>
            <a:endParaRPr kumimoji="1" lang="ja-JP" altLang="en-US"/>
          </a:p>
        </p:txBody>
      </p:sp>
    </p:spTree>
    <p:extLst>
      <p:ext uri="{BB962C8B-B14F-4D97-AF65-F5344CB8AC3E}">
        <p14:creationId xmlns:p14="http://schemas.microsoft.com/office/powerpoint/2010/main" val="135980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4326A2-DC4D-4B86-8236-9B8190AC6F2D}"/>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AF4CB12-4E82-4391-B49D-4CF5DA96CD5B}"/>
              </a:ext>
            </a:extLst>
          </p:cNvPr>
          <p:cNvSpPr>
            <a:spLocks noGrp="1"/>
          </p:cNvSpPr>
          <p:nvPr>
            <p:ph type="dt" sz="half" idx="10"/>
          </p:nvPr>
        </p:nvSpPr>
        <p:spPr/>
        <p:txBody>
          <a:bodyPr/>
          <a:lstStyle/>
          <a:p>
            <a:fld id="{81463A3D-9319-4F2A-BCB4-DBF22655DCB2}" type="datetimeFigureOut">
              <a:rPr kumimoji="1" lang="ja-JP" altLang="en-US" smtClean="0"/>
              <a:t>2022/2/23</a:t>
            </a:fld>
            <a:endParaRPr kumimoji="1" lang="ja-JP" altLang="en-US"/>
          </a:p>
        </p:txBody>
      </p:sp>
      <p:sp>
        <p:nvSpPr>
          <p:cNvPr id="4" name="フッター プレースホルダー 3">
            <a:extLst>
              <a:ext uri="{FF2B5EF4-FFF2-40B4-BE49-F238E27FC236}">
                <a16:creationId xmlns:a16="http://schemas.microsoft.com/office/drawing/2014/main" id="{2F4C05F7-82EB-4E41-8923-1B896B7AB63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22F36B4-6247-4923-A611-D3CF992B02D0}"/>
              </a:ext>
            </a:extLst>
          </p:cNvPr>
          <p:cNvSpPr>
            <a:spLocks noGrp="1"/>
          </p:cNvSpPr>
          <p:nvPr>
            <p:ph type="sldNum" sz="quarter" idx="12"/>
          </p:nvPr>
        </p:nvSpPr>
        <p:spPr/>
        <p:txBody>
          <a:bodyPr/>
          <a:lstStyle/>
          <a:p>
            <a:fld id="{A29CD42D-0452-47B0-A626-2129B9C5CB3D}" type="slidenum">
              <a:rPr kumimoji="1" lang="ja-JP" altLang="en-US" smtClean="0"/>
              <a:t>‹#›</a:t>
            </a:fld>
            <a:endParaRPr kumimoji="1" lang="ja-JP" altLang="en-US"/>
          </a:p>
        </p:txBody>
      </p:sp>
    </p:spTree>
    <p:extLst>
      <p:ext uri="{BB962C8B-B14F-4D97-AF65-F5344CB8AC3E}">
        <p14:creationId xmlns:p14="http://schemas.microsoft.com/office/powerpoint/2010/main" val="3346437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D3980C9-1BD8-4805-9517-EB8B13A56728}"/>
              </a:ext>
            </a:extLst>
          </p:cNvPr>
          <p:cNvSpPr>
            <a:spLocks noGrp="1"/>
          </p:cNvSpPr>
          <p:nvPr>
            <p:ph type="dt" sz="half" idx="10"/>
          </p:nvPr>
        </p:nvSpPr>
        <p:spPr/>
        <p:txBody>
          <a:bodyPr/>
          <a:lstStyle/>
          <a:p>
            <a:fld id="{81463A3D-9319-4F2A-BCB4-DBF22655DCB2}" type="datetimeFigureOut">
              <a:rPr kumimoji="1" lang="ja-JP" altLang="en-US" smtClean="0"/>
              <a:t>2022/2/23</a:t>
            </a:fld>
            <a:endParaRPr kumimoji="1" lang="ja-JP" altLang="en-US"/>
          </a:p>
        </p:txBody>
      </p:sp>
      <p:sp>
        <p:nvSpPr>
          <p:cNvPr id="3" name="フッター プレースホルダー 2">
            <a:extLst>
              <a:ext uri="{FF2B5EF4-FFF2-40B4-BE49-F238E27FC236}">
                <a16:creationId xmlns:a16="http://schemas.microsoft.com/office/drawing/2014/main" id="{BEC2BB64-D71A-4C8E-97F0-2ED44456B7D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7125175-EA5F-4D51-A9F1-B745680DE511}"/>
              </a:ext>
            </a:extLst>
          </p:cNvPr>
          <p:cNvSpPr>
            <a:spLocks noGrp="1"/>
          </p:cNvSpPr>
          <p:nvPr>
            <p:ph type="sldNum" sz="quarter" idx="12"/>
          </p:nvPr>
        </p:nvSpPr>
        <p:spPr/>
        <p:txBody>
          <a:bodyPr/>
          <a:lstStyle/>
          <a:p>
            <a:fld id="{A29CD42D-0452-47B0-A626-2129B9C5CB3D}" type="slidenum">
              <a:rPr kumimoji="1" lang="ja-JP" altLang="en-US" smtClean="0"/>
              <a:t>‹#›</a:t>
            </a:fld>
            <a:endParaRPr kumimoji="1" lang="ja-JP" altLang="en-US"/>
          </a:p>
        </p:txBody>
      </p:sp>
    </p:spTree>
    <p:extLst>
      <p:ext uri="{BB962C8B-B14F-4D97-AF65-F5344CB8AC3E}">
        <p14:creationId xmlns:p14="http://schemas.microsoft.com/office/powerpoint/2010/main" val="822563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DA0E32-2AA8-4FD0-8136-6B6D68B1ACC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90E180B-3417-462D-B337-0E794CFF9B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C7D20ED-6449-4242-B2F5-BC7501456D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12B8780-9B35-4F62-A036-6D3C96F455BF}"/>
              </a:ext>
            </a:extLst>
          </p:cNvPr>
          <p:cNvSpPr>
            <a:spLocks noGrp="1"/>
          </p:cNvSpPr>
          <p:nvPr>
            <p:ph type="dt" sz="half" idx="10"/>
          </p:nvPr>
        </p:nvSpPr>
        <p:spPr/>
        <p:txBody>
          <a:bodyPr/>
          <a:lstStyle/>
          <a:p>
            <a:fld id="{81463A3D-9319-4F2A-BCB4-DBF22655DCB2}" type="datetimeFigureOut">
              <a:rPr kumimoji="1" lang="ja-JP" altLang="en-US" smtClean="0"/>
              <a:t>2022/2/23</a:t>
            </a:fld>
            <a:endParaRPr kumimoji="1" lang="ja-JP" altLang="en-US"/>
          </a:p>
        </p:txBody>
      </p:sp>
      <p:sp>
        <p:nvSpPr>
          <p:cNvPr id="6" name="フッター プレースホルダー 5">
            <a:extLst>
              <a:ext uri="{FF2B5EF4-FFF2-40B4-BE49-F238E27FC236}">
                <a16:creationId xmlns:a16="http://schemas.microsoft.com/office/drawing/2014/main" id="{B8F9216C-933E-43DA-87A0-8628E294701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A17DF04-8B85-4BDC-AB27-AE786FEB3343}"/>
              </a:ext>
            </a:extLst>
          </p:cNvPr>
          <p:cNvSpPr>
            <a:spLocks noGrp="1"/>
          </p:cNvSpPr>
          <p:nvPr>
            <p:ph type="sldNum" sz="quarter" idx="12"/>
          </p:nvPr>
        </p:nvSpPr>
        <p:spPr/>
        <p:txBody>
          <a:bodyPr/>
          <a:lstStyle/>
          <a:p>
            <a:fld id="{A29CD42D-0452-47B0-A626-2129B9C5CB3D}" type="slidenum">
              <a:rPr kumimoji="1" lang="ja-JP" altLang="en-US" smtClean="0"/>
              <a:t>‹#›</a:t>
            </a:fld>
            <a:endParaRPr kumimoji="1" lang="ja-JP" altLang="en-US"/>
          </a:p>
        </p:txBody>
      </p:sp>
    </p:spTree>
    <p:extLst>
      <p:ext uri="{BB962C8B-B14F-4D97-AF65-F5344CB8AC3E}">
        <p14:creationId xmlns:p14="http://schemas.microsoft.com/office/powerpoint/2010/main" val="2780295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A46DF2-A55C-47C6-B20B-2C615F9F9D9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02F6C6D-07C3-47B0-A91B-AC702F094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5C285B6-091C-46CF-9EA5-CBA53C9142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7A20FB6-9692-4CDC-B826-3A32D8B2BB77}"/>
              </a:ext>
            </a:extLst>
          </p:cNvPr>
          <p:cNvSpPr>
            <a:spLocks noGrp="1"/>
          </p:cNvSpPr>
          <p:nvPr>
            <p:ph type="dt" sz="half" idx="10"/>
          </p:nvPr>
        </p:nvSpPr>
        <p:spPr/>
        <p:txBody>
          <a:bodyPr/>
          <a:lstStyle/>
          <a:p>
            <a:fld id="{81463A3D-9319-4F2A-BCB4-DBF22655DCB2}" type="datetimeFigureOut">
              <a:rPr kumimoji="1" lang="ja-JP" altLang="en-US" smtClean="0"/>
              <a:t>2022/2/23</a:t>
            </a:fld>
            <a:endParaRPr kumimoji="1" lang="ja-JP" altLang="en-US"/>
          </a:p>
        </p:txBody>
      </p:sp>
      <p:sp>
        <p:nvSpPr>
          <p:cNvPr id="6" name="フッター プレースホルダー 5">
            <a:extLst>
              <a:ext uri="{FF2B5EF4-FFF2-40B4-BE49-F238E27FC236}">
                <a16:creationId xmlns:a16="http://schemas.microsoft.com/office/drawing/2014/main" id="{3CA76F6D-0830-4369-8428-867626752A4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8DD19A5-8FD7-4D5B-A0B8-FD0C5837F183}"/>
              </a:ext>
            </a:extLst>
          </p:cNvPr>
          <p:cNvSpPr>
            <a:spLocks noGrp="1"/>
          </p:cNvSpPr>
          <p:nvPr>
            <p:ph type="sldNum" sz="quarter" idx="12"/>
          </p:nvPr>
        </p:nvSpPr>
        <p:spPr/>
        <p:txBody>
          <a:bodyPr/>
          <a:lstStyle/>
          <a:p>
            <a:fld id="{A29CD42D-0452-47B0-A626-2129B9C5CB3D}" type="slidenum">
              <a:rPr kumimoji="1" lang="ja-JP" altLang="en-US" smtClean="0"/>
              <a:t>‹#›</a:t>
            </a:fld>
            <a:endParaRPr kumimoji="1" lang="ja-JP" altLang="en-US"/>
          </a:p>
        </p:txBody>
      </p:sp>
    </p:spTree>
    <p:extLst>
      <p:ext uri="{BB962C8B-B14F-4D97-AF65-F5344CB8AC3E}">
        <p14:creationId xmlns:p14="http://schemas.microsoft.com/office/powerpoint/2010/main" val="4193343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928258-EEC5-4A8C-8B5E-CF5383181C1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22ECD21-66EF-4DAB-8006-F59BB60B1DD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BE83E4A-8BDA-433A-B0A8-50B42A3D0D0B}"/>
              </a:ext>
            </a:extLst>
          </p:cNvPr>
          <p:cNvSpPr>
            <a:spLocks noGrp="1"/>
          </p:cNvSpPr>
          <p:nvPr>
            <p:ph type="dt" sz="half" idx="10"/>
          </p:nvPr>
        </p:nvSpPr>
        <p:spPr/>
        <p:txBody>
          <a:bodyPr/>
          <a:lstStyle/>
          <a:p>
            <a:fld id="{81463A3D-9319-4F2A-BCB4-DBF22655DCB2}" type="datetimeFigureOut">
              <a:rPr kumimoji="1" lang="ja-JP" altLang="en-US" smtClean="0"/>
              <a:t>2022/2/23</a:t>
            </a:fld>
            <a:endParaRPr kumimoji="1" lang="ja-JP" altLang="en-US"/>
          </a:p>
        </p:txBody>
      </p:sp>
      <p:sp>
        <p:nvSpPr>
          <p:cNvPr id="5" name="フッター プレースホルダー 4">
            <a:extLst>
              <a:ext uri="{FF2B5EF4-FFF2-40B4-BE49-F238E27FC236}">
                <a16:creationId xmlns:a16="http://schemas.microsoft.com/office/drawing/2014/main" id="{CF8BDCD9-FBC1-4A09-A06A-A61320641A2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6473528-ABB0-4B0E-A314-C30EDF3A37E8}"/>
              </a:ext>
            </a:extLst>
          </p:cNvPr>
          <p:cNvSpPr>
            <a:spLocks noGrp="1"/>
          </p:cNvSpPr>
          <p:nvPr>
            <p:ph type="sldNum" sz="quarter" idx="12"/>
          </p:nvPr>
        </p:nvSpPr>
        <p:spPr/>
        <p:txBody>
          <a:bodyPr/>
          <a:lstStyle/>
          <a:p>
            <a:fld id="{A29CD42D-0452-47B0-A626-2129B9C5CB3D}" type="slidenum">
              <a:rPr kumimoji="1" lang="ja-JP" altLang="en-US" smtClean="0"/>
              <a:t>‹#›</a:t>
            </a:fld>
            <a:endParaRPr kumimoji="1" lang="ja-JP" altLang="en-US"/>
          </a:p>
        </p:txBody>
      </p:sp>
    </p:spTree>
    <p:extLst>
      <p:ext uri="{BB962C8B-B14F-4D97-AF65-F5344CB8AC3E}">
        <p14:creationId xmlns:p14="http://schemas.microsoft.com/office/powerpoint/2010/main" val="2436044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5D8B1C3-27BA-43B5-BE96-5953BB2ACB5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CB8FF79-80DD-4BA2-B3FC-1E282BDDE8B9}"/>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59FBE92-61D8-451D-B942-A7CBF16338CD}"/>
              </a:ext>
            </a:extLst>
          </p:cNvPr>
          <p:cNvSpPr>
            <a:spLocks noGrp="1"/>
          </p:cNvSpPr>
          <p:nvPr>
            <p:ph type="dt" sz="half" idx="10"/>
          </p:nvPr>
        </p:nvSpPr>
        <p:spPr/>
        <p:txBody>
          <a:bodyPr/>
          <a:lstStyle/>
          <a:p>
            <a:fld id="{81463A3D-9319-4F2A-BCB4-DBF22655DCB2}" type="datetimeFigureOut">
              <a:rPr kumimoji="1" lang="ja-JP" altLang="en-US" smtClean="0"/>
              <a:t>2022/2/23</a:t>
            </a:fld>
            <a:endParaRPr kumimoji="1" lang="ja-JP" altLang="en-US"/>
          </a:p>
        </p:txBody>
      </p:sp>
      <p:sp>
        <p:nvSpPr>
          <p:cNvPr id="5" name="フッター プレースホルダー 4">
            <a:extLst>
              <a:ext uri="{FF2B5EF4-FFF2-40B4-BE49-F238E27FC236}">
                <a16:creationId xmlns:a16="http://schemas.microsoft.com/office/drawing/2014/main" id="{EED67BB9-1149-4FE5-BBF5-38FB2F984F3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57AA2C1-5617-42B5-B1F9-DF7439856FB3}"/>
              </a:ext>
            </a:extLst>
          </p:cNvPr>
          <p:cNvSpPr>
            <a:spLocks noGrp="1"/>
          </p:cNvSpPr>
          <p:nvPr>
            <p:ph type="sldNum" sz="quarter" idx="12"/>
          </p:nvPr>
        </p:nvSpPr>
        <p:spPr/>
        <p:txBody>
          <a:bodyPr/>
          <a:lstStyle/>
          <a:p>
            <a:fld id="{A29CD42D-0452-47B0-A626-2129B9C5CB3D}" type="slidenum">
              <a:rPr kumimoji="1" lang="ja-JP" altLang="en-US" smtClean="0"/>
              <a:t>‹#›</a:t>
            </a:fld>
            <a:endParaRPr kumimoji="1" lang="ja-JP" altLang="en-US"/>
          </a:p>
        </p:txBody>
      </p:sp>
    </p:spTree>
    <p:extLst>
      <p:ext uri="{BB962C8B-B14F-4D97-AF65-F5344CB8AC3E}">
        <p14:creationId xmlns:p14="http://schemas.microsoft.com/office/powerpoint/2010/main" val="4272103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C46F8C37-59F1-4A99-AF6F-0A9C902E57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AA1F498-73BF-439E-9A00-076501C0AA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3427167-01ED-44C1-A78D-FEEDCB899C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463A3D-9319-4F2A-BCB4-DBF22655DCB2}" type="datetimeFigureOut">
              <a:rPr kumimoji="1" lang="ja-JP" altLang="en-US" smtClean="0"/>
              <a:t>2022/2/23</a:t>
            </a:fld>
            <a:endParaRPr kumimoji="1" lang="ja-JP" altLang="en-US"/>
          </a:p>
        </p:txBody>
      </p:sp>
      <p:sp>
        <p:nvSpPr>
          <p:cNvPr id="5" name="フッター プレースホルダー 4">
            <a:extLst>
              <a:ext uri="{FF2B5EF4-FFF2-40B4-BE49-F238E27FC236}">
                <a16:creationId xmlns:a16="http://schemas.microsoft.com/office/drawing/2014/main" id="{AE44F12C-5EDB-48CD-B3E3-8DE7324166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63A9D31-4E59-4F55-9F9F-0447AE01A0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9CD42D-0452-47B0-A626-2129B9C5CB3D}" type="slidenum">
              <a:rPr kumimoji="1" lang="ja-JP" altLang="en-US" smtClean="0"/>
              <a:t>‹#›</a:t>
            </a:fld>
            <a:endParaRPr kumimoji="1" lang="ja-JP" altLang="en-US"/>
          </a:p>
        </p:txBody>
      </p:sp>
    </p:spTree>
    <p:extLst>
      <p:ext uri="{BB962C8B-B14F-4D97-AF65-F5344CB8AC3E}">
        <p14:creationId xmlns:p14="http://schemas.microsoft.com/office/powerpoint/2010/main" val="2003367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134C35AE-C179-4DE5-BCA9-8942A1E71FE6}"/>
              </a:ext>
            </a:extLst>
          </p:cNvPr>
          <p:cNvSpPr/>
          <p:nvPr/>
        </p:nvSpPr>
        <p:spPr>
          <a:xfrm>
            <a:off x="3576320" y="855132"/>
            <a:ext cx="1852508" cy="115485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TOP</a:t>
            </a:r>
            <a:r>
              <a:rPr kumimoji="1" lang="ja-JP" altLang="en-US" dirty="0">
                <a:solidFill>
                  <a:schemeClr val="tx1"/>
                </a:solidFill>
              </a:rPr>
              <a:t>画面</a:t>
            </a:r>
            <a:endParaRPr kumimoji="1" lang="en-US" altLang="ja-JP" dirty="0">
              <a:solidFill>
                <a:schemeClr val="tx1"/>
              </a:solidFill>
            </a:endParaRPr>
          </a:p>
        </p:txBody>
      </p:sp>
      <p:sp>
        <p:nvSpPr>
          <p:cNvPr id="15" name="正方形/長方形 14">
            <a:extLst>
              <a:ext uri="{FF2B5EF4-FFF2-40B4-BE49-F238E27FC236}">
                <a16:creationId xmlns:a16="http://schemas.microsoft.com/office/drawing/2014/main" id="{C8932645-51FB-4E51-BAB6-BE1615006213}"/>
              </a:ext>
            </a:extLst>
          </p:cNvPr>
          <p:cNvSpPr/>
          <p:nvPr/>
        </p:nvSpPr>
        <p:spPr>
          <a:xfrm>
            <a:off x="3576320" y="2355426"/>
            <a:ext cx="1852508" cy="115485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テンプレート</a:t>
            </a:r>
            <a:endParaRPr lang="en-US" altLang="ja-JP" dirty="0">
              <a:solidFill>
                <a:schemeClr val="tx1"/>
              </a:solidFill>
            </a:endParaRPr>
          </a:p>
          <a:p>
            <a:pPr algn="ctr"/>
            <a:r>
              <a:rPr lang="ja-JP" altLang="en-US" dirty="0">
                <a:solidFill>
                  <a:schemeClr val="tx1"/>
                </a:solidFill>
              </a:rPr>
              <a:t>選択</a:t>
            </a:r>
            <a:endParaRPr kumimoji="1" lang="ja-JP" altLang="en-US" dirty="0">
              <a:solidFill>
                <a:schemeClr val="tx1"/>
              </a:solidFill>
            </a:endParaRPr>
          </a:p>
        </p:txBody>
      </p:sp>
      <p:sp>
        <p:nvSpPr>
          <p:cNvPr id="16" name="正方形/長方形 15">
            <a:extLst>
              <a:ext uri="{FF2B5EF4-FFF2-40B4-BE49-F238E27FC236}">
                <a16:creationId xmlns:a16="http://schemas.microsoft.com/office/drawing/2014/main" id="{4913A199-554E-4F32-9B65-98CFB4839FAB}"/>
              </a:ext>
            </a:extLst>
          </p:cNvPr>
          <p:cNvSpPr/>
          <p:nvPr/>
        </p:nvSpPr>
        <p:spPr>
          <a:xfrm>
            <a:off x="3609314" y="3855720"/>
            <a:ext cx="1852508" cy="115485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10</a:t>
            </a:r>
            <a:r>
              <a:rPr kumimoji="1" lang="ja-JP" altLang="en-US" dirty="0">
                <a:solidFill>
                  <a:schemeClr val="tx1"/>
                </a:solidFill>
              </a:rPr>
              <a:t>件分の文字</a:t>
            </a:r>
            <a:endParaRPr kumimoji="1" lang="en-US" altLang="ja-JP" dirty="0">
              <a:solidFill>
                <a:schemeClr val="tx1"/>
              </a:solidFill>
            </a:endParaRPr>
          </a:p>
          <a:p>
            <a:pPr algn="ctr"/>
            <a:r>
              <a:rPr kumimoji="1" lang="ja-JP" altLang="en-US" dirty="0">
                <a:solidFill>
                  <a:schemeClr val="tx1"/>
                </a:solidFill>
              </a:rPr>
              <a:t>入力フォーム</a:t>
            </a:r>
          </a:p>
        </p:txBody>
      </p:sp>
      <p:sp>
        <p:nvSpPr>
          <p:cNvPr id="17" name="矢印: 下 16">
            <a:extLst>
              <a:ext uri="{FF2B5EF4-FFF2-40B4-BE49-F238E27FC236}">
                <a16:creationId xmlns:a16="http://schemas.microsoft.com/office/drawing/2014/main" id="{136B16E1-C1F6-40E1-9B82-3D827DAF8436}"/>
              </a:ext>
            </a:extLst>
          </p:cNvPr>
          <p:cNvSpPr/>
          <p:nvPr/>
        </p:nvSpPr>
        <p:spPr>
          <a:xfrm>
            <a:off x="4260427" y="1943946"/>
            <a:ext cx="558800" cy="3149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下 17">
            <a:extLst>
              <a:ext uri="{FF2B5EF4-FFF2-40B4-BE49-F238E27FC236}">
                <a16:creationId xmlns:a16="http://schemas.microsoft.com/office/drawing/2014/main" id="{E64E481D-8163-4FCC-90D2-0C7B030A4B06}"/>
              </a:ext>
            </a:extLst>
          </p:cNvPr>
          <p:cNvSpPr/>
          <p:nvPr/>
        </p:nvSpPr>
        <p:spPr>
          <a:xfrm>
            <a:off x="4260427" y="3432386"/>
            <a:ext cx="558800" cy="3149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矢印: 下 18">
            <a:extLst>
              <a:ext uri="{FF2B5EF4-FFF2-40B4-BE49-F238E27FC236}">
                <a16:creationId xmlns:a16="http://schemas.microsoft.com/office/drawing/2014/main" id="{711F491E-BB2C-4CA6-8008-0CC5D56C77B4}"/>
              </a:ext>
            </a:extLst>
          </p:cNvPr>
          <p:cNvSpPr/>
          <p:nvPr/>
        </p:nvSpPr>
        <p:spPr>
          <a:xfrm>
            <a:off x="4260427" y="4912584"/>
            <a:ext cx="558800" cy="3149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A4BA63DE-1F79-476A-82C0-A814C312E248}"/>
              </a:ext>
            </a:extLst>
          </p:cNvPr>
          <p:cNvSpPr/>
          <p:nvPr/>
        </p:nvSpPr>
        <p:spPr>
          <a:xfrm>
            <a:off x="3088640" y="5356014"/>
            <a:ext cx="2824480" cy="13358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rPr>
              <a:t>作成したものを結果確認して</a:t>
            </a:r>
            <a:r>
              <a:rPr lang="en-US" altLang="ja-JP" sz="1600" dirty="0">
                <a:solidFill>
                  <a:schemeClr val="tx1"/>
                </a:solidFill>
              </a:rPr>
              <a:t>OK</a:t>
            </a:r>
            <a:r>
              <a:rPr lang="ja-JP" altLang="en-US" sz="1600" dirty="0">
                <a:solidFill>
                  <a:schemeClr val="tx1"/>
                </a:solidFill>
              </a:rPr>
              <a:t>→</a:t>
            </a:r>
            <a:r>
              <a:rPr lang="en-US" altLang="ja-JP" sz="1600" dirty="0">
                <a:solidFill>
                  <a:schemeClr val="tx1"/>
                </a:solidFill>
              </a:rPr>
              <a:t>Twitter</a:t>
            </a:r>
            <a:r>
              <a:rPr lang="ja-JP" altLang="en-US" sz="1600" dirty="0">
                <a:solidFill>
                  <a:schemeClr val="tx1"/>
                </a:solidFill>
              </a:rPr>
              <a:t>に投稿</a:t>
            </a:r>
            <a:endParaRPr lang="en-US" altLang="ja-JP" sz="1600" dirty="0">
              <a:solidFill>
                <a:schemeClr val="tx1"/>
              </a:solidFill>
            </a:endParaRPr>
          </a:p>
          <a:p>
            <a:r>
              <a:rPr kumimoji="1" lang="en-US" altLang="ja-JP" sz="1600" dirty="0">
                <a:solidFill>
                  <a:schemeClr val="tx1"/>
                </a:solidFill>
              </a:rPr>
              <a:t>(</a:t>
            </a:r>
            <a:r>
              <a:rPr kumimoji="1" lang="ja-JP" altLang="en-US" sz="1600" dirty="0">
                <a:solidFill>
                  <a:schemeClr val="tx1"/>
                </a:solidFill>
              </a:rPr>
              <a:t>もしくは画像を自分の</a:t>
            </a:r>
            <a:r>
              <a:rPr kumimoji="1" lang="en-US" altLang="ja-JP" sz="1600" dirty="0">
                <a:solidFill>
                  <a:schemeClr val="tx1"/>
                </a:solidFill>
              </a:rPr>
              <a:t>PC</a:t>
            </a:r>
            <a:r>
              <a:rPr kumimoji="1" lang="ja-JP" altLang="en-US" sz="1600" dirty="0">
                <a:solidFill>
                  <a:schemeClr val="tx1"/>
                </a:solidFill>
              </a:rPr>
              <a:t>に保存して自分で</a:t>
            </a:r>
            <a:r>
              <a:rPr kumimoji="1" lang="en-US" altLang="ja-JP" sz="1600" dirty="0">
                <a:solidFill>
                  <a:schemeClr val="tx1"/>
                </a:solidFill>
              </a:rPr>
              <a:t>Twitter</a:t>
            </a:r>
            <a:r>
              <a:rPr kumimoji="1" lang="ja-JP" altLang="en-US" sz="1600" dirty="0">
                <a:solidFill>
                  <a:schemeClr val="tx1"/>
                </a:solidFill>
              </a:rPr>
              <a:t>から投稿）</a:t>
            </a:r>
          </a:p>
        </p:txBody>
      </p:sp>
      <p:sp>
        <p:nvSpPr>
          <p:cNvPr id="21" name="吹き出し: 角を丸めた四角形 20">
            <a:extLst>
              <a:ext uri="{FF2B5EF4-FFF2-40B4-BE49-F238E27FC236}">
                <a16:creationId xmlns:a16="http://schemas.microsoft.com/office/drawing/2014/main" id="{4A0F37AE-0AA9-45B4-BFFC-9DEFAB641A01}"/>
              </a:ext>
            </a:extLst>
          </p:cNvPr>
          <p:cNvSpPr/>
          <p:nvPr/>
        </p:nvSpPr>
        <p:spPr>
          <a:xfrm>
            <a:off x="576381" y="855132"/>
            <a:ext cx="2255520" cy="917786"/>
          </a:xfrm>
          <a:prstGeom prst="wedgeRoundRectCallout">
            <a:avLst>
              <a:gd name="adj1" fmla="val 56618"/>
              <a:gd name="adj2" fmla="val 2105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t>全体的に</a:t>
            </a:r>
            <a:r>
              <a:rPr kumimoji="1" lang="ja-JP" altLang="en-US" sz="1400" dirty="0"/>
              <a:t>特に画面を分ける必要はないです。</a:t>
            </a:r>
            <a:endParaRPr kumimoji="1" lang="en-US" altLang="ja-JP" sz="1400" dirty="0"/>
          </a:p>
        </p:txBody>
      </p:sp>
      <p:sp>
        <p:nvSpPr>
          <p:cNvPr id="22" name="吹き出し: 角を丸めた四角形 21">
            <a:extLst>
              <a:ext uri="{FF2B5EF4-FFF2-40B4-BE49-F238E27FC236}">
                <a16:creationId xmlns:a16="http://schemas.microsoft.com/office/drawing/2014/main" id="{D9CD1719-60FB-4757-86E8-45601DA22CFF}"/>
              </a:ext>
            </a:extLst>
          </p:cNvPr>
          <p:cNvSpPr/>
          <p:nvPr/>
        </p:nvSpPr>
        <p:spPr>
          <a:xfrm>
            <a:off x="679438" y="5314129"/>
            <a:ext cx="2049407" cy="1335818"/>
          </a:xfrm>
          <a:prstGeom prst="wedgeRoundRectCallout">
            <a:avLst>
              <a:gd name="adj1" fmla="val 56618"/>
              <a:gd name="adj2" fmla="val 2105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t>Twitter</a:t>
            </a:r>
            <a:r>
              <a:rPr kumimoji="1" lang="ja-JP" altLang="en-US" sz="1400" dirty="0"/>
              <a:t>への投稿や作成したものを保存しておくことでコストがかさむならば、一旦不要</a:t>
            </a:r>
            <a:endParaRPr kumimoji="1" lang="en-US" altLang="ja-JP" sz="1400" dirty="0"/>
          </a:p>
        </p:txBody>
      </p:sp>
      <p:sp>
        <p:nvSpPr>
          <p:cNvPr id="25" name="正方形/長方形 24">
            <a:extLst>
              <a:ext uri="{FF2B5EF4-FFF2-40B4-BE49-F238E27FC236}">
                <a16:creationId xmlns:a16="http://schemas.microsoft.com/office/drawing/2014/main" id="{057B5F15-3B9D-4C38-9F2F-FDA5574DDB5A}"/>
              </a:ext>
            </a:extLst>
          </p:cNvPr>
          <p:cNvSpPr/>
          <p:nvPr/>
        </p:nvSpPr>
        <p:spPr>
          <a:xfrm>
            <a:off x="6039085" y="1248481"/>
            <a:ext cx="6105939" cy="4536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DA73FE49-3237-4342-AD40-F740FD5FF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4258" y="1592282"/>
            <a:ext cx="2852584" cy="4002317"/>
          </a:xfrm>
          <a:prstGeom prst="rect">
            <a:avLst/>
          </a:prstGeom>
        </p:spPr>
      </p:pic>
      <p:sp>
        <p:nvSpPr>
          <p:cNvPr id="10" name="正方形/長方形 9">
            <a:extLst>
              <a:ext uri="{FF2B5EF4-FFF2-40B4-BE49-F238E27FC236}">
                <a16:creationId xmlns:a16="http://schemas.microsoft.com/office/drawing/2014/main" id="{CA116449-1F8A-433B-8791-93C7689F8928}"/>
              </a:ext>
            </a:extLst>
          </p:cNvPr>
          <p:cNvSpPr/>
          <p:nvPr/>
        </p:nvSpPr>
        <p:spPr>
          <a:xfrm>
            <a:off x="6234258" y="1605094"/>
            <a:ext cx="2852583" cy="51249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BEA9D98D-EA66-4434-8290-564EB7C05A53}"/>
              </a:ext>
            </a:extLst>
          </p:cNvPr>
          <p:cNvSpPr/>
          <p:nvPr/>
        </p:nvSpPr>
        <p:spPr>
          <a:xfrm>
            <a:off x="9212628" y="1605094"/>
            <a:ext cx="2702262" cy="525309"/>
          </a:xfrm>
          <a:prstGeom prst="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rPr>
              <a:t>タイトルは</a:t>
            </a:r>
            <a:endParaRPr lang="en-US" altLang="ja-JP" sz="1400" dirty="0">
              <a:solidFill>
                <a:schemeClr val="tx1"/>
              </a:solidFill>
            </a:endParaRPr>
          </a:p>
          <a:p>
            <a:pPr algn="ctr"/>
            <a:r>
              <a:rPr lang="ja-JP" altLang="en-US" sz="1400" dirty="0">
                <a:solidFill>
                  <a:schemeClr val="tx1"/>
                </a:solidFill>
              </a:rPr>
              <a:t>自由に変えられる事。</a:t>
            </a:r>
            <a:endParaRPr lang="en-US" altLang="ja-JP" sz="1400" dirty="0">
              <a:solidFill>
                <a:schemeClr val="tx1"/>
              </a:solidFill>
            </a:endParaRPr>
          </a:p>
        </p:txBody>
      </p:sp>
      <p:sp>
        <p:nvSpPr>
          <p:cNvPr id="12" name="正方形/長方形 11">
            <a:extLst>
              <a:ext uri="{FF2B5EF4-FFF2-40B4-BE49-F238E27FC236}">
                <a16:creationId xmlns:a16="http://schemas.microsoft.com/office/drawing/2014/main" id="{E33DF7E0-88E2-47FB-8CB5-978EFC56E882}"/>
              </a:ext>
            </a:extLst>
          </p:cNvPr>
          <p:cNvSpPr/>
          <p:nvPr/>
        </p:nvSpPr>
        <p:spPr>
          <a:xfrm>
            <a:off x="9212628" y="2245714"/>
            <a:ext cx="2702262" cy="3348883"/>
          </a:xfrm>
          <a:prstGeom prst="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400" dirty="0">
                <a:solidFill>
                  <a:schemeClr val="tx1"/>
                </a:solidFill>
              </a:rPr>
              <a:t>※</a:t>
            </a:r>
            <a:r>
              <a:rPr lang="ja-JP" altLang="en-US" sz="1400" dirty="0">
                <a:solidFill>
                  <a:schemeClr val="tx1"/>
                </a:solidFill>
              </a:rPr>
              <a:t>①②が</a:t>
            </a:r>
            <a:r>
              <a:rPr lang="en-US" altLang="ja-JP" sz="1400" dirty="0">
                <a:solidFill>
                  <a:schemeClr val="tx1"/>
                </a:solidFill>
              </a:rPr>
              <a:t>MUST</a:t>
            </a:r>
          </a:p>
          <a:p>
            <a:r>
              <a:rPr kumimoji="1" lang="ja-JP" altLang="en-US" sz="1400" dirty="0">
                <a:solidFill>
                  <a:schemeClr val="tx1"/>
                </a:solidFill>
              </a:rPr>
              <a:t>　③は</a:t>
            </a:r>
            <a:r>
              <a:rPr kumimoji="1" lang="en-US" altLang="ja-JP" sz="1400" dirty="0">
                <a:solidFill>
                  <a:schemeClr val="tx1"/>
                </a:solidFill>
              </a:rPr>
              <a:t>WANT</a:t>
            </a:r>
            <a:endParaRPr lang="en-US" altLang="ja-JP" sz="1400" dirty="0">
              <a:solidFill>
                <a:schemeClr val="tx1"/>
              </a:solidFill>
            </a:endParaRPr>
          </a:p>
          <a:p>
            <a:endParaRPr kumimoji="1" lang="en-US" altLang="ja-JP" sz="1400" dirty="0">
              <a:solidFill>
                <a:schemeClr val="tx1"/>
              </a:solidFill>
            </a:endParaRPr>
          </a:p>
          <a:p>
            <a:r>
              <a:rPr kumimoji="1" lang="ja-JP" altLang="en-US" sz="1400" dirty="0">
                <a:solidFill>
                  <a:schemeClr val="tx1"/>
                </a:solidFill>
              </a:rPr>
              <a:t>①フォームから入力する</a:t>
            </a:r>
            <a:r>
              <a:rPr kumimoji="1" lang="en-US" altLang="ja-JP" sz="1400" dirty="0">
                <a:solidFill>
                  <a:schemeClr val="tx1"/>
                </a:solidFill>
              </a:rPr>
              <a:t>10</a:t>
            </a:r>
            <a:r>
              <a:rPr kumimoji="1" lang="ja-JP" altLang="en-US" sz="1400" dirty="0">
                <a:solidFill>
                  <a:schemeClr val="tx1"/>
                </a:solidFill>
              </a:rPr>
              <a:t>件分の文字を反映する。</a:t>
            </a:r>
            <a:endParaRPr kumimoji="1" lang="en-US" altLang="ja-JP" sz="1400" dirty="0">
              <a:solidFill>
                <a:schemeClr val="tx1"/>
              </a:solidFill>
            </a:endParaRPr>
          </a:p>
          <a:p>
            <a:r>
              <a:rPr lang="ja-JP" altLang="en-US" sz="1400" dirty="0">
                <a:solidFill>
                  <a:schemeClr val="tx1"/>
                </a:solidFill>
              </a:rPr>
              <a:t>②文字に</a:t>
            </a:r>
            <a:r>
              <a:rPr kumimoji="1" lang="ja-JP" altLang="en-US" sz="1400" dirty="0">
                <a:solidFill>
                  <a:schemeClr val="tx1"/>
                </a:solidFill>
              </a:rPr>
              <a:t>色を付けられる。</a:t>
            </a:r>
            <a:endParaRPr kumimoji="1" lang="en-US" altLang="ja-JP" sz="1400" dirty="0">
              <a:solidFill>
                <a:schemeClr val="tx1"/>
              </a:solidFill>
            </a:endParaRPr>
          </a:p>
          <a:p>
            <a:r>
              <a:rPr lang="ja-JP" altLang="en-US" sz="1400" dirty="0">
                <a:solidFill>
                  <a:schemeClr val="tx1"/>
                </a:solidFill>
              </a:rPr>
              <a:t>③絵やアイコンなどの素材が入れられる。</a:t>
            </a:r>
            <a:endParaRPr lang="en-US" altLang="ja-JP" sz="1400" dirty="0">
              <a:solidFill>
                <a:schemeClr val="tx1"/>
              </a:solidFill>
            </a:endParaRPr>
          </a:p>
          <a:p>
            <a:endParaRPr lang="en-US" altLang="ja-JP" sz="1400" dirty="0">
              <a:solidFill>
                <a:schemeClr val="tx1"/>
              </a:solidFill>
            </a:endParaRPr>
          </a:p>
          <a:p>
            <a:r>
              <a:rPr kumimoji="1" lang="ja-JP" altLang="en-US" sz="1400" dirty="0">
                <a:solidFill>
                  <a:schemeClr val="tx1"/>
                </a:solidFill>
              </a:rPr>
              <a:t>サイズは</a:t>
            </a:r>
            <a:r>
              <a:rPr kumimoji="1" lang="en-US" altLang="ja-JP" sz="1400" dirty="0">
                <a:solidFill>
                  <a:schemeClr val="tx1"/>
                </a:solidFill>
              </a:rPr>
              <a:t>Twitter</a:t>
            </a:r>
            <a:r>
              <a:rPr kumimoji="1" lang="ja-JP" altLang="en-US" sz="1400" dirty="0">
                <a:solidFill>
                  <a:schemeClr val="tx1"/>
                </a:solidFill>
              </a:rPr>
              <a:t>の縦長画像サイズ</a:t>
            </a:r>
            <a:r>
              <a:rPr lang="ja-JP" altLang="en-US" sz="1400" dirty="0">
                <a:solidFill>
                  <a:schemeClr val="tx1"/>
                </a:solidFill>
              </a:rPr>
              <a:t>。</a:t>
            </a:r>
            <a:endParaRPr kumimoji="1" lang="en-US" altLang="ja-JP" sz="1400" dirty="0">
              <a:solidFill>
                <a:schemeClr val="tx1"/>
              </a:solidFill>
            </a:endParaRPr>
          </a:p>
        </p:txBody>
      </p:sp>
      <p:sp>
        <p:nvSpPr>
          <p:cNvPr id="13" name="正方形/長方形 12">
            <a:extLst>
              <a:ext uri="{FF2B5EF4-FFF2-40B4-BE49-F238E27FC236}">
                <a16:creationId xmlns:a16="http://schemas.microsoft.com/office/drawing/2014/main" id="{6CCD8F8E-65CF-4461-BA36-72BA3D82E404}"/>
              </a:ext>
            </a:extLst>
          </p:cNvPr>
          <p:cNvSpPr/>
          <p:nvPr/>
        </p:nvSpPr>
        <p:spPr>
          <a:xfrm>
            <a:off x="6234258" y="2181653"/>
            <a:ext cx="2852583" cy="33488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正方形/長方形 22">
            <a:extLst>
              <a:ext uri="{FF2B5EF4-FFF2-40B4-BE49-F238E27FC236}">
                <a16:creationId xmlns:a16="http://schemas.microsoft.com/office/drawing/2014/main" id="{2DDF2443-A57C-4DB9-9890-E587E5304AEE}"/>
              </a:ext>
            </a:extLst>
          </p:cNvPr>
          <p:cNvSpPr/>
          <p:nvPr/>
        </p:nvSpPr>
        <p:spPr>
          <a:xfrm>
            <a:off x="6152915" y="92756"/>
            <a:ext cx="5761975" cy="525309"/>
          </a:xfrm>
          <a:prstGeom prst="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rPr>
              <a:t>完成イメージと要件</a:t>
            </a:r>
            <a:endParaRPr lang="en-US" altLang="ja-JP" sz="1400" dirty="0">
              <a:solidFill>
                <a:schemeClr val="tx1"/>
              </a:solidFill>
            </a:endParaRPr>
          </a:p>
        </p:txBody>
      </p:sp>
      <p:sp>
        <p:nvSpPr>
          <p:cNvPr id="24" name="吹き出し: 角を丸めた四角形 23">
            <a:extLst>
              <a:ext uri="{FF2B5EF4-FFF2-40B4-BE49-F238E27FC236}">
                <a16:creationId xmlns:a16="http://schemas.microsoft.com/office/drawing/2014/main" id="{A0738418-5E87-4578-BA44-B1594A5AC0C7}"/>
              </a:ext>
            </a:extLst>
          </p:cNvPr>
          <p:cNvSpPr/>
          <p:nvPr/>
        </p:nvSpPr>
        <p:spPr>
          <a:xfrm>
            <a:off x="459278" y="3290373"/>
            <a:ext cx="2824479" cy="1739052"/>
          </a:xfrm>
          <a:prstGeom prst="wedgeRoundRectCallout">
            <a:avLst>
              <a:gd name="adj1" fmla="val 56618"/>
              <a:gd name="adj2" fmla="val 2105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400" dirty="0"/>
              <a:t>10</a:t>
            </a:r>
            <a:r>
              <a:rPr kumimoji="1" lang="ja-JP" altLang="en-US" sz="1400" dirty="0"/>
              <a:t>件入力出来るフォームを用意。入力した内容をテンプレートの①～⑩に反映。</a:t>
            </a:r>
            <a:endParaRPr kumimoji="1" lang="en-US" altLang="ja-JP" sz="1400" dirty="0"/>
          </a:p>
          <a:p>
            <a:r>
              <a:rPr lang="ja-JP" altLang="en-US" sz="1400" dirty="0"/>
              <a:t>フォームを分ける必要なくテンプレートに書けるならばフォームは不要</a:t>
            </a:r>
            <a:endParaRPr kumimoji="1" lang="en-US" altLang="ja-JP" sz="1400" dirty="0"/>
          </a:p>
        </p:txBody>
      </p:sp>
      <p:sp>
        <p:nvSpPr>
          <p:cNvPr id="26" name="吹き出し: 角を丸めた四角形 25">
            <a:extLst>
              <a:ext uri="{FF2B5EF4-FFF2-40B4-BE49-F238E27FC236}">
                <a16:creationId xmlns:a16="http://schemas.microsoft.com/office/drawing/2014/main" id="{FC441593-344C-4354-96F0-03BCFD69B09B}"/>
              </a:ext>
            </a:extLst>
          </p:cNvPr>
          <p:cNvSpPr/>
          <p:nvPr/>
        </p:nvSpPr>
        <p:spPr>
          <a:xfrm>
            <a:off x="532355" y="1976117"/>
            <a:ext cx="2255520" cy="1154853"/>
          </a:xfrm>
          <a:prstGeom prst="wedgeRoundRectCallout">
            <a:avLst>
              <a:gd name="adj1" fmla="val 56618"/>
              <a:gd name="adj2" fmla="val 2105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bg1"/>
                </a:solidFill>
              </a:rPr>
              <a:t>テンプレートは複数用意しておく</a:t>
            </a:r>
            <a:endParaRPr kumimoji="1" lang="en-US" altLang="ja-JP" sz="1400" dirty="0">
              <a:solidFill>
                <a:schemeClr val="bg1"/>
              </a:solidFill>
            </a:endParaRPr>
          </a:p>
          <a:p>
            <a:pPr algn="ctr"/>
            <a:r>
              <a:rPr kumimoji="1" lang="ja-JP" altLang="en-US" sz="1400" dirty="0">
                <a:solidFill>
                  <a:schemeClr val="bg1"/>
                </a:solidFill>
              </a:rPr>
              <a:t>（テンプレートに文字は無しの想定）</a:t>
            </a:r>
          </a:p>
        </p:txBody>
      </p:sp>
      <p:sp>
        <p:nvSpPr>
          <p:cNvPr id="28" name="正方形/長方形 27">
            <a:extLst>
              <a:ext uri="{FF2B5EF4-FFF2-40B4-BE49-F238E27FC236}">
                <a16:creationId xmlns:a16="http://schemas.microsoft.com/office/drawing/2014/main" id="{2C903823-9BD7-47EA-B722-554FE50D208B}"/>
              </a:ext>
            </a:extLst>
          </p:cNvPr>
          <p:cNvSpPr/>
          <p:nvPr/>
        </p:nvSpPr>
        <p:spPr>
          <a:xfrm>
            <a:off x="151145" y="86132"/>
            <a:ext cx="5761975" cy="525309"/>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tx1"/>
                </a:solidFill>
              </a:rPr>
              <a:t>求める機能</a:t>
            </a:r>
            <a:endParaRPr lang="en-US" altLang="ja-JP" sz="1400" dirty="0">
              <a:solidFill>
                <a:schemeClr val="tx1"/>
              </a:solidFill>
            </a:endParaRPr>
          </a:p>
        </p:txBody>
      </p:sp>
    </p:spTree>
    <p:extLst>
      <p:ext uri="{BB962C8B-B14F-4D97-AF65-F5344CB8AC3E}">
        <p14:creationId xmlns:p14="http://schemas.microsoft.com/office/powerpoint/2010/main" val="389682036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179</Words>
  <Application>Microsoft Office PowerPoint</Application>
  <PresentationFormat>ワイド画面</PresentationFormat>
  <Paragraphs>25</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游ゴシック</vt:lpstr>
      <vt:lpstr>游ゴシック Light</vt:lpstr>
      <vt:lpstr>Arial</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博</dc:creator>
  <cp:lastModifiedBy>博</cp:lastModifiedBy>
  <cp:revision>7</cp:revision>
  <dcterms:created xsi:type="dcterms:W3CDTF">2022-02-23T03:01:16Z</dcterms:created>
  <dcterms:modified xsi:type="dcterms:W3CDTF">2022-02-23T03:40:49Z</dcterms:modified>
</cp:coreProperties>
</file>