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92D426-7213-80B4-9DDF-5998C8CBF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001C7A2-D760-690B-F0E5-C637CEF2B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62E408-9C2B-4AFF-1644-202A0CBC4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AB4AEC-7AEB-62FC-0E4D-3E85C74A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1C9805-0160-8293-0446-A12DCB93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0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34C757-D142-D9E2-D6D1-4ACF08841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2440BC-5779-B48B-522D-2C363CD2B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5BA33F-CAEB-BA61-1B52-C03CA9A22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3ACB17-1D33-9F09-24C9-7F9451C3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F015A0-E674-6A2A-4172-59F4CA1FB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39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EB4434-DCF1-76C0-AA9E-0684B925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7F4283-E184-B6AD-D8D2-E2BC7659E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ADE49A-1483-587D-FFE6-87FAFFD05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2F5419-3A8D-6638-1058-14900B33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A7D376-ADB4-9BBC-0C07-4DA7576A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23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0F67BD-AC22-C77D-EC70-63E777D1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3C99AC-D64D-3540-1E6B-1CC7B14A06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67B9CA-2C58-3DF9-6EEE-41A15EEAA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8AC562-01F6-D832-5EB3-5C082B6AC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F1B6A8-0AFF-1EEB-DDA9-D9DFC1CC3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6CAFA87-D990-AB65-D98D-44F381351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77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946A47-C538-76BE-F0B6-19E52A6B4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C1DF86-4766-B8D1-733E-F42FBD2B2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116A145-3F06-179C-FB91-5FD8991C9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6FD762A-A2AF-90DD-7666-05FD696EF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FE6567B-53C9-3CD7-E56E-7860D7495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143C0D5-FA51-1392-D546-7F8ADCFE3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18DA740-E48C-32BA-2859-6BD7585F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32E53B-F129-F581-C8D2-C06E2D31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62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F74A3E-8190-8036-9DA9-192B6BE29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7D62D91-F85B-6B81-44FC-6A1097882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E036504-0F9A-1BDC-A834-A99E12204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E3601E-DE94-2403-29BF-3432CEB1D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55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D2B1CC6-E8A0-7949-7E62-FF9CB8EC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ED36F85-3361-6608-8D5C-FF6FC4F6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942EEE-292E-D364-22FF-112F31D6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99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890809-5021-FAE1-C8A4-72D2F894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E50157-D27B-8B29-D080-40B462187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86B1E9-8C9E-9632-3220-F95168637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CF30AE-9327-76A9-9D1B-D58E462C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2338BD0-BAF9-F031-2D36-5DDD5EA4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A963CD-B9D4-051E-F5B2-EAC64F88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6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E52412-D17E-D9CA-2A9C-13E2CAF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22400E-4A9A-559C-6DAB-CD205EF70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9FE17F-0F47-B19A-E8A7-4EAF77AEC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14FEFE-9A99-13A4-6243-40638F1D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C92256-6F5C-3A61-CCD8-EED134A3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9E558D-15EF-3DE0-E2ED-5A1742F9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067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5D1B9E-FB63-476B-41B3-63CD11CCE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683DE35-8469-5779-D385-1A26C1AE4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20D7C0-0DBB-E2F6-7CD4-04288B54F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7C606D-D6A1-2559-73CF-8F791F71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A4EF9E-7AF1-3D5D-3FB8-74FFDB3A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331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E592B1-887E-27EC-9CB7-8CA43E773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B856A93-534B-7494-B617-B3BF5421A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93D7AA-E8FB-90A3-FA2B-F59E57AB8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2F4FFD-5238-27D5-A301-59057C7EB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9EBA16-5B7E-9120-0A78-629EF972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56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F44B44-13EC-FCC2-F503-DAD63F91B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50AFB3-B76D-EB19-5606-3F8291F1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E3985D-1A11-C59E-6D96-27FDB418A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B6CAE-3F67-49A6-A8EF-0F41C6DED1AE}" type="datetimeFigureOut">
              <a:rPr kumimoji="1" lang="ja-JP" altLang="en-US" smtClean="0"/>
              <a:t>2022/8/19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9A0AC2-7A71-DC6B-5DF7-74643AE46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8FD940-22FC-8DEC-01FE-DC7912EE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15203-6708-436F-8F77-522C70B145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57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5DC1598-5422-8619-EDE5-2C16FF2AB01F}"/>
              </a:ext>
            </a:extLst>
          </p:cNvPr>
          <p:cNvSpPr/>
          <p:nvPr/>
        </p:nvSpPr>
        <p:spPr>
          <a:xfrm>
            <a:off x="1016508" y="1234440"/>
            <a:ext cx="10158984" cy="54589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</a:rPr>
              <a:t>ローカルネットワーク</a:t>
            </a:r>
            <a:endParaRPr kumimoji="1" lang="ja-JP" altLang="en-US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長～く使える高性能なWi-Fi 6対応ルーター『RT-AX86U』【電撃ベストバイ2021】 - 電撃オンライン">
            <a:extLst>
              <a:ext uri="{FF2B5EF4-FFF2-40B4-BE49-F238E27FC236}">
                <a16:creationId xmlns:a16="http://schemas.microsoft.com/office/drawing/2014/main" id="{48DEA3A9-A80A-56DB-880E-71D79BCF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21" y="1353312"/>
            <a:ext cx="1150239" cy="146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光インターネット | インターネット | サービス | 松阪ケーブルテレビ">
            <a:extLst>
              <a:ext uri="{FF2B5EF4-FFF2-40B4-BE49-F238E27FC236}">
                <a16:creationId xmlns:a16="http://schemas.microsoft.com/office/drawing/2014/main" id="{943A44F4-659C-B6C1-E26A-06FCEF277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6" t="16720" r="17431" b="14855"/>
          <a:stretch/>
        </p:blipFill>
        <p:spPr bwMode="auto">
          <a:xfrm>
            <a:off x="9245430" y="91440"/>
            <a:ext cx="599610" cy="59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F21F59-528E-F348-C957-2F82270ABB31}"/>
              </a:ext>
            </a:extLst>
          </p:cNvPr>
          <p:cNvSpPr txBox="1"/>
          <p:nvPr/>
        </p:nvSpPr>
        <p:spPr>
          <a:xfrm>
            <a:off x="6537960" y="203954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インターネット非接続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7A1EB75-73C1-5C5C-7832-9577854472AE}"/>
              </a:ext>
            </a:extLst>
          </p:cNvPr>
          <p:cNvCxnSpPr>
            <a:cxnSpLocks/>
          </p:cNvCxnSpPr>
          <p:nvPr/>
        </p:nvCxnSpPr>
        <p:spPr>
          <a:xfrm flipH="1">
            <a:off x="2646997" y="2505456"/>
            <a:ext cx="6076379" cy="1819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D95F805-326B-D6BA-8859-458E250291AB}"/>
              </a:ext>
            </a:extLst>
          </p:cNvPr>
          <p:cNvCxnSpPr>
            <a:cxnSpLocks/>
          </p:cNvCxnSpPr>
          <p:nvPr/>
        </p:nvCxnSpPr>
        <p:spPr>
          <a:xfrm flipH="1">
            <a:off x="4712017" y="2657856"/>
            <a:ext cx="4163759" cy="1566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C48D8FAD-E60B-52B7-F03A-8C8D47E681A1}"/>
              </a:ext>
            </a:extLst>
          </p:cNvPr>
          <p:cNvCxnSpPr>
            <a:cxnSpLocks/>
          </p:cNvCxnSpPr>
          <p:nvPr/>
        </p:nvCxnSpPr>
        <p:spPr>
          <a:xfrm flipH="1">
            <a:off x="6610923" y="2810256"/>
            <a:ext cx="2417253" cy="1414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550EF89-A854-06AF-23AE-9601D900A27E}"/>
              </a:ext>
            </a:extLst>
          </p:cNvPr>
          <p:cNvCxnSpPr>
            <a:cxnSpLocks/>
          </p:cNvCxnSpPr>
          <p:nvPr/>
        </p:nvCxnSpPr>
        <p:spPr>
          <a:xfrm flipH="1">
            <a:off x="8288845" y="2828896"/>
            <a:ext cx="1132523" cy="154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99062BD-C133-96CB-AA64-53FB4E940089}"/>
              </a:ext>
            </a:extLst>
          </p:cNvPr>
          <p:cNvSpPr txBox="1"/>
          <p:nvPr/>
        </p:nvSpPr>
        <p:spPr>
          <a:xfrm>
            <a:off x="7010208" y="3256526"/>
            <a:ext cx="112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Wifi</a:t>
            </a:r>
            <a:endParaRPr kumimoji="1" lang="ja-JP" altLang="en-US" dirty="0"/>
          </a:p>
        </p:txBody>
      </p:sp>
      <p:pic>
        <p:nvPicPr>
          <p:cNvPr id="1034" name="Picture 10" descr="スマートフォン（アプリ）のイラスト | かわいいフリー素材が無料のイラストレイン">
            <a:extLst>
              <a:ext uri="{FF2B5EF4-FFF2-40B4-BE49-F238E27FC236}">
                <a16:creationId xmlns:a16="http://schemas.microsoft.com/office/drawing/2014/main" id="{301C5C7A-F158-E216-26EA-82E6CF7C9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239" y="4325112"/>
            <a:ext cx="1918716" cy="191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スマートフォン（アプリ）のイラスト | かわいいフリー素材が無料のイラストレイン">
            <a:extLst>
              <a:ext uri="{FF2B5EF4-FFF2-40B4-BE49-F238E27FC236}">
                <a16:creationId xmlns:a16="http://schemas.microsoft.com/office/drawing/2014/main" id="{1EBC0978-43EF-1D00-3EDA-24B318EC6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659" y="4325112"/>
            <a:ext cx="1918716" cy="191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スマートフォン（アプリ）のイラスト | かわいいフリー素材が無料のイラストレイン">
            <a:extLst>
              <a:ext uri="{FF2B5EF4-FFF2-40B4-BE49-F238E27FC236}">
                <a16:creationId xmlns:a16="http://schemas.microsoft.com/office/drawing/2014/main" id="{732A7C5B-6421-F72A-3D29-E60174AB6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10" y="4287012"/>
            <a:ext cx="1918716" cy="191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スマートフォン（アプリ）のイラスト | かわいいフリー素材が無料のイラストレイン">
            <a:extLst>
              <a:ext uri="{FF2B5EF4-FFF2-40B4-BE49-F238E27FC236}">
                <a16:creationId xmlns:a16="http://schemas.microsoft.com/office/drawing/2014/main" id="{ECDD1F77-7859-A6F3-DDAC-5A820793D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693" y="4287012"/>
            <a:ext cx="1918716" cy="191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1408A0E-EFFF-3449-5AB7-B810FB204A2D}"/>
              </a:ext>
            </a:extLst>
          </p:cNvPr>
          <p:cNvSpPr txBox="1"/>
          <p:nvPr/>
        </p:nvSpPr>
        <p:spPr>
          <a:xfrm>
            <a:off x="1236535" y="5284470"/>
            <a:ext cx="1126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11</a:t>
            </a:r>
            <a:r>
              <a:rPr lang="ja-JP" altLang="en-US" dirty="0"/>
              <a:t>問の</a:t>
            </a:r>
            <a:endParaRPr lang="en-US" altLang="ja-JP" dirty="0"/>
          </a:p>
          <a:p>
            <a:r>
              <a:rPr kumimoji="1" lang="ja-JP" altLang="en-US" dirty="0"/>
              <a:t>テスト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BF12D46-3C9C-6A55-D9E9-1652ECB3F0CD}"/>
              </a:ext>
            </a:extLst>
          </p:cNvPr>
          <p:cNvSpPr txBox="1"/>
          <p:nvPr/>
        </p:nvSpPr>
        <p:spPr>
          <a:xfrm>
            <a:off x="3453955" y="5242060"/>
            <a:ext cx="1126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11</a:t>
            </a:r>
            <a:r>
              <a:rPr lang="ja-JP" altLang="en-US" dirty="0"/>
              <a:t>問の</a:t>
            </a:r>
            <a:endParaRPr lang="en-US" altLang="ja-JP" dirty="0"/>
          </a:p>
          <a:p>
            <a:r>
              <a:rPr kumimoji="1" lang="ja-JP" altLang="en-US" dirty="0"/>
              <a:t>テスト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1F8F65-3199-C4ED-4E12-2F4340761060}"/>
              </a:ext>
            </a:extLst>
          </p:cNvPr>
          <p:cNvSpPr txBox="1"/>
          <p:nvPr/>
        </p:nvSpPr>
        <p:spPr>
          <a:xfrm>
            <a:off x="5370385" y="5255282"/>
            <a:ext cx="1126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11</a:t>
            </a:r>
            <a:r>
              <a:rPr lang="ja-JP" altLang="en-US" dirty="0"/>
              <a:t>問の</a:t>
            </a:r>
            <a:endParaRPr lang="en-US" altLang="ja-JP" dirty="0"/>
          </a:p>
          <a:p>
            <a:r>
              <a:rPr kumimoji="1" lang="ja-JP" altLang="en-US" dirty="0"/>
              <a:t>テスト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3B55B48-6496-37C1-9A0F-D170D43D0B0C}"/>
              </a:ext>
            </a:extLst>
          </p:cNvPr>
          <p:cNvSpPr txBox="1"/>
          <p:nvPr/>
        </p:nvSpPr>
        <p:spPr>
          <a:xfrm>
            <a:off x="7171468" y="5241044"/>
            <a:ext cx="1126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11</a:t>
            </a:r>
            <a:r>
              <a:rPr lang="ja-JP" altLang="en-US" dirty="0"/>
              <a:t>問の</a:t>
            </a:r>
            <a:endParaRPr lang="en-US" altLang="ja-JP" dirty="0"/>
          </a:p>
          <a:p>
            <a:r>
              <a:rPr kumimoji="1" lang="ja-JP" altLang="en-US" dirty="0"/>
              <a:t>テスト</a:t>
            </a:r>
          </a:p>
        </p:txBody>
      </p:sp>
      <p:sp>
        <p:nvSpPr>
          <p:cNvPr id="28" name="円柱 27">
            <a:extLst>
              <a:ext uri="{FF2B5EF4-FFF2-40B4-BE49-F238E27FC236}">
                <a16:creationId xmlns:a16="http://schemas.microsoft.com/office/drawing/2014/main" id="{007ADB9B-F164-974A-93B3-655EEC2A96AC}"/>
              </a:ext>
            </a:extLst>
          </p:cNvPr>
          <p:cNvSpPr/>
          <p:nvPr/>
        </p:nvSpPr>
        <p:spPr>
          <a:xfrm>
            <a:off x="1212437" y="5886185"/>
            <a:ext cx="914400" cy="323524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アプリ</a:t>
            </a:r>
          </a:p>
        </p:txBody>
      </p:sp>
      <p:sp>
        <p:nvSpPr>
          <p:cNvPr id="29" name="円柱 28">
            <a:extLst>
              <a:ext uri="{FF2B5EF4-FFF2-40B4-BE49-F238E27FC236}">
                <a16:creationId xmlns:a16="http://schemas.microsoft.com/office/drawing/2014/main" id="{9B35249E-98BE-190C-4923-B83962FDF5C8}"/>
              </a:ext>
            </a:extLst>
          </p:cNvPr>
          <p:cNvSpPr/>
          <p:nvPr/>
        </p:nvSpPr>
        <p:spPr>
          <a:xfrm>
            <a:off x="3468434" y="5901613"/>
            <a:ext cx="914400" cy="323524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アプリ</a:t>
            </a:r>
          </a:p>
        </p:txBody>
      </p:sp>
      <p:sp>
        <p:nvSpPr>
          <p:cNvPr id="30" name="円柱 29">
            <a:extLst>
              <a:ext uri="{FF2B5EF4-FFF2-40B4-BE49-F238E27FC236}">
                <a16:creationId xmlns:a16="http://schemas.microsoft.com/office/drawing/2014/main" id="{7486E753-B3D5-C451-56CF-4C5E2E47B86F}"/>
              </a:ext>
            </a:extLst>
          </p:cNvPr>
          <p:cNvSpPr/>
          <p:nvPr/>
        </p:nvSpPr>
        <p:spPr>
          <a:xfrm>
            <a:off x="5355906" y="5859655"/>
            <a:ext cx="914400" cy="323524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アプリ</a:t>
            </a:r>
          </a:p>
        </p:txBody>
      </p:sp>
      <p:sp>
        <p:nvSpPr>
          <p:cNvPr id="31" name="円柱 30">
            <a:extLst>
              <a:ext uri="{FF2B5EF4-FFF2-40B4-BE49-F238E27FC236}">
                <a16:creationId xmlns:a16="http://schemas.microsoft.com/office/drawing/2014/main" id="{CBF5FEC8-D3D2-F9A3-BBDE-50812EEAD949}"/>
              </a:ext>
            </a:extLst>
          </p:cNvPr>
          <p:cNvSpPr/>
          <p:nvPr/>
        </p:nvSpPr>
        <p:spPr>
          <a:xfrm>
            <a:off x="7171468" y="5807691"/>
            <a:ext cx="914400" cy="323524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アプリ</a:t>
            </a:r>
          </a:p>
        </p:txBody>
      </p:sp>
    </p:spTree>
    <p:extLst>
      <p:ext uri="{BB962C8B-B14F-4D97-AF65-F5344CB8AC3E}">
        <p14:creationId xmlns:p14="http://schemas.microsoft.com/office/powerpoint/2010/main" val="1179612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nakamura kenji</dc:creator>
  <cp:lastModifiedBy>nakamura kenji</cp:lastModifiedBy>
  <cp:revision>1</cp:revision>
  <dcterms:created xsi:type="dcterms:W3CDTF">2022-08-19T12:56:15Z</dcterms:created>
  <dcterms:modified xsi:type="dcterms:W3CDTF">2022-08-19T13:04:27Z</dcterms:modified>
</cp:coreProperties>
</file>