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A6A5E11-2E79-14B4-BDFD-D725242D76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F022C94-43C7-B400-0EF4-EDA608978A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DFFF5DF-C62C-D36C-692B-05FE64931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9834E-E335-4DBD-89FA-94F9823FE726}" type="datetimeFigureOut">
              <a:rPr kumimoji="1" lang="ja-JP" altLang="en-US" smtClean="0"/>
              <a:t>2023/5/1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16E569A-79E3-E613-09D0-B6E347EE0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FF2504F-5DD5-9332-25B8-1E08904BA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DBA72-05B1-4661-AF38-969F33DA66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6783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13210D-B362-9620-6BBB-B3B840650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8D37AE7-59E1-2476-F7E4-C89D465B08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ADAD1BA-979A-DA03-9072-8286CD228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9834E-E335-4DBD-89FA-94F9823FE726}" type="datetimeFigureOut">
              <a:rPr kumimoji="1" lang="ja-JP" altLang="en-US" smtClean="0"/>
              <a:t>2023/5/1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1A36F8D-4D0F-DD21-48D7-ABABDE581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3BA23B2-46EC-BDDF-4EE4-CACFA6155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DBA72-05B1-4661-AF38-969F33DA66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1617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2821E55-5942-07AF-2C94-D2E2D094D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55024F9-F5A5-015D-333B-BBA6B0CE9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5C81F13-3092-38A1-49D5-2596D7E6B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9834E-E335-4DBD-89FA-94F9823FE726}" type="datetimeFigureOut">
              <a:rPr kumimoji="1" lang="ja-JP" altLang="en-US" smtClean="0"/>
              <a:t>2023/5/1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5F4A00F-3A92-1D09-49B2-93F3B8FAD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C4C567D-66C2-2906-2493-BB5F80308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DBA72-05B1-4661-AF38-969F33DA66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7224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C0DF397-6557-D81F-8599-026B9D048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3F2A7D4-5AAE-EE25-8084-EDCC2C4C19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97D497A-78BE-2395-45B9-51675840BC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0E3E852-9D08-9707-7324-962D8CC23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9834E-E335-4DBD-89FA-94F9823FE726}" type="datetimeFigureOut">
              <a:rPr kumimoji="1" lang="ja-JP" altLang="en-US" smtClean="0"/>
              <a:t>2023/5/1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15C7C62-B376-DE11-D7F8-97C2AB711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792DE3D-5E5B-C304-3E15-8E3AE18BE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DBA72-05B1-4661-AF38-969F33DA66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2285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4E06B5C-19B4-A2DA-A382-F7FF8B931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A7B5EDF-EDE8-268F-8A9F-AD4428A743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5DFC766-8793-8874-06D6-553EC51073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97F7E850-D894-BAAA-7ACA-A2E3A4EA0E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7A55DAF6-F64C-1943-2EAC-07EA0C89CE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74CA857D-202D-00BE-7DB0-2EDB03038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9834E-E335-4DBD-89FA-94F9823FE726}" type="datetimeFigureOut">
              <a:rPr kumimoji="1" lang="ja-JP" altLang="en-US" smtClean="0"/>
              <a:t>2023/5/1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78DC876C-558A-EA03-A732-AE85D7F49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A69A59E8-3691-44CF-4AAD-90E32A673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DBA72-05B1-4661-AF38-969F33DA66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9580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C5C11D9-C10B-0DFE-59D8-EFA2E1552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01C7829-BF86-D807-452D-543CF4A67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9834E-E335-4DBD-89FA-94F9823FE726}" type="datetimeFigureOut">
              <a:rPr kumimoji="1" lang="ja-JP" altLang="en-US" smtClean="0"/>
              <a:t>2023/5/1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D2FE471-D035-0E45-2970-D93A4FDF1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7910D3A-4EAF-6CFE-6E41-407A0BF89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DBA72-05B1-4661-AF38-969F33DA66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6147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EB97BBC-0A62-A5DC-91C0-92A22FF15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9834E-E335-4DBD-89FA-94F9823FE726}" type="datetimeFigureOut">
              <a:rPr kumimoji="1" lang="ja-JP" altLang="en-US" smtClean="0"/>
              <a:t>2023/5/1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77891D2B-7DF3-3ACC-5172-24AE441C0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C733BC3-B214-CF46-82F3-81A0E630E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DBA72-05B1-4661-AF38-969F33DA66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2073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F94899-35CD-4D10-3467-625D938A2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CE85B99-A950-6A1E-B9DC-D4B81FF458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B3E1CA5-0799-E10C-196E-70E3C26959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9212458-7EB2-2275-5E98-024432E74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9834E-E335-4DBD-89FA-94F9823FE726}" type="datetimeFigureOut">
              <a:rPr kumimoji="1" lang="ja-JP" altLang="en-US" smtClean="0"/>
              <a:t>2023/5/1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D36C87E-AB3B-B93E-EA74-6F0A80816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28143B3-40FA-4144-3139-4F40347F8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DBA72-05B1-4661-AF38-969F33DA66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2536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74C7E56-4FAA-738A-12F4-C0F41AE0E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D5AC00B5-BC09-6754-34B3-ECA012B9A6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EAF2ED-7EDF-4E1E-E413-01F6A37A2E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15D8B64-D37E-C284-01AD-0D9123C0C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9834E-E335-4DBD-89FA-94F9823FE726}" type="datetimeFigureOut">
              <a:rPr kumimoji="1" lang="ja-JP" altLang="en-US" smtClean="0"/>
              <a:t>2023/5/1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A217504-D178-2B9B-788C-B0F6C1689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54719DA-6555-4892-940B-FBE0B52B8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DBA72-05B1-4661-AF38-969F33DA66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6696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7D58D0-AC0D-7E1B-DAA3-E6BF8B8AE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FD8803E-43DD-DEA5-8773-69BEFDA149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3860E89-AE0E-718F-85FD-FA6DD2798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9834E-E335-4DBD-89FA-94F9823FE726}" type="datetimeFigureOut">
              <a:rPr kumimoji="1" lang="ja-JP" altLang="en-US" smtClean="0"/>
              <a:t>2023/5/1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6169A73-DF24-F72A-5928-0D9518A35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9C4579C-A32F-CAD6-8585-FD6E12DEA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DBA72-05B1-4661-AF38-969F33DA66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6560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58C9E92D-D4AE-4DE5-FA14-C0BF141B1F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7919E60-0409-B355-BA3F-716B5E5B75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25B2A0F-2D0E-C9AC-E1E0-E6121226B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9834E-E335-4DBD-89FA-94F9823FE726}" type="datetimeFigureOut">
              <a:rPr kumimoji="1" lang="ja-JP" altLang="en-US" smtClean="0"/>
              <a:t>2023/5/1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299F9DD-E448-8E58-5C29-1BF751ECB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6032BC9-E147-5202-73D9-DC4FE4747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DBA72-05B1-4661-AF38-969F33DA66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740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12DFA13D-9AC7-E318-75A8-3D396A7DD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077F13E-0B41-25F2-AF61-A1B2985B9E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A5ACCF1-E740-B584-6C6E-F67B264A67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A9834E-E335-4DBD-89FA-94F9823FE726}" type="datetimeFigureOut">
              <a:rPr kumimoji="1" lang="ja-JP" altLang="en-US" smtClean="0"/>
              <a:t>2023/5/1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93CDDDE-882D-2367-A8D0-8467BBD67E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905E981-1456-C3ED-EFA2-04602B7362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4DBA72-05B1-4661-AF38-969F33DA66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2142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5BE0D6CB-3D0C-A362-C25F-6A1E52A5DE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196" t="36709" r="4022" b="13025"/>
          <a:stretch/>
        </p:blipFill>
        <p:spPr>
          <a:xfrm>
            <a:off x="251791" y="477079"/>
            <a:ext cx="4187687" cy="297485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2FBC9E24-6F1F-8799-1DE5-6F5AB7B4FC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09" t="33808" r="58152" b="40286"/>
          <a:stretch/>
        </p:blipFill>
        <p:spPr>
          <a:xfrm>
            <a:off x="4810539" y="424069"/>
            <a:ext cx="4572000" cy="3063241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7DD620B-7BD3-282B-17E0-1BA509ACEEBD}"/>
              </a:ext>
            </a:extLst>
          </p:cNvPr>
          <p:cNvSpPr txBox="1"/>
          <p:nvPr/>
        </p:nvSpPr>
        <p:spPr>
          <a:xfrm>
            <a:off x="1311966" y="3829878"/>
            <a:ext cx="746097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・</a:t>
            </a:r>
            <a:r>
              <a:rPr kumimoji="1" lang="en-US" altLang="ja-JP" dirty="0"/>
              <a:t>5/21</a:t>
            </a:r>
            <a:r>
              <a:rPr kumimoji="1" lang="ja-JP" altLang="en-US" dirty="0"/>
              <a:t>～</a:t>
            </a:r>
            <a:r>
              <a:rPr kumimoji="1" lang="en-US" altLang="ja-JP" dirty="0"/>
              <a:t>7/20</a:t>
            </a:r>
          </a:p>
          <a:p>
            <a:r>
              <a:rPr lang="ja-JP" altLang="en-US" dirty="0"/>
              <a:t>・先着</a:t>
            </a:r>
            <a:r>
              <a:rPr lang="en-US" altLang="ja-JP" dirty="0"/>
              <a:t>1,000</a:t>
            </a:r>
            <a:r>
              <a:rPr lang="ja-JP" altLang="en-US" dirty="0"/>
              <a:t>名</a:t>
            </a:r>
            <a:endParaRPr kumimoji="1" lang="en-US" altLang="ja-JP" dirty="0"/>
          </a:p>
          <a:p>
            <a:r>
              <a:rPr lang="ja-JP" altLang="en-US" dirty="0"/>
              <a:t>・所定ハッシュタグ</a:t>
            </a:r>
            <a:r>
              <a:rPr lang="en-US" altLang="ja-JP" dirty="0"/>
              <a:t>3</a:t>
            </a:r>
            <a:r>
              <a:rPr lang="ja-JP" altLang="en-US" dirty="0"/>
              <a:t>つ</a:t>
            </a:r>
            <a:endParaRPr lang="en-US" altLang="ja-JP" dirty="0"/>
          </a:p>
          <a:p>
            <a:r>
              <a:rPr lang="ja-JP" altLang="en-US" dirty="0"/>
              <a:t>・写真、感想を投稿いただいた方には、</a:t>
            </a:r>
            <a:r>
              <a:rPr lang="en-US" altLang="ja-JP" dirty="0"/>
              <a:t>3</a:t>
            </a:r>
            <a:r>
              <a:rPr lang="ja-JP" altLang="en-US" dirty="0"/>
              <a:t>品セットを</a:t>
            </a:r>
            <a:r>
              <a:rPr lang="en-US" altLang="ja-JP" dirty="0"/>
              <a:t>30</a:t>
            </a:r>
            <a:r>
              <a:rPr lang="ja-JP" altLang="en-US" dirty="0"/>
              <a:t>％オフ</a:t>
            </a:r>
            <a:endParaRPr lang="en-US" altLang="ja-JP" dirty="0"/>
          </a:p>
          <a:p>
            <a:r>
              <a:rPr lang="ja-JP" altLang="en-US" dirty="0"/>
              <a:t>　→</a:t>
            </a:r>
            <a:r>
              <a:rPr kumimoji="1" lang="ja-JP" altLang="en-US" dirty="0"/>
              <a:t>インスタパターン</a:t>
            </a:r>
            <a:endParaRPr kumimoji="1" lang="en-US" altLang="ja-JP" dirty="0"/>
          </a:p>
          <a:p>
            <a:r>
              <a:rPr lang="ja-JP" altLang="en-US" dirty="0"/>
              <a:t>　→製品</a:t>
            </a:r>
            <a:r>
              <a:rPr lang="en-US" altLang="ja-JP" dirty="0"/>
              <a:t>30</a:t>
            </a:r>
            <a:r>
              <a:rPr lang="ja-JP" altLang="en-US" dirty="0"/>
              <a:t>％オフパターン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en-US" altLang="ja-JP" dirty="0"/>
              <a:t>※5/10</a:t>
            </a:r>
            <a:r>
              <a:rPr lang="ja-JP" altLang="en-US" dirty="0"/>
              <a:t>アップ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56403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</Words>
  <Application>Microsoft Office PowerPoint</Application>
  <PresentationFormat>ワイド画面</PresentationFormat>
  <Paragraphs>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蜂谷　智一</dc:creator>
  <cp:lastModifiedBy>蜂谷　智一</cp:lastModifiedBy>
  <cp:revision>1</cp:revision>
  <dcterms:created xsi:type="dcterms:W3CDTF">2023-05-01T03:11:23Z</dcterms:created>
  <dcterms:modified xsi:type="dcterms:W3CDTF">2023-05-01T03:11:34Z</dcterms:modified>
</cp:coreProperties>
</file>