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78" y="7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7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778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20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585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952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83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62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50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805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52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97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86447-2848-40D1-8FA0-F01C101D484B}" type="datetimeFigureOut">
              <a:rPr kumimoji="1" lang="ja-JP" altLang="en-US" smtClean="0"/>
              <a:t>2021/7/26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EC113-861C-4B37-A269-EC5519408D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2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gif"/><Relationship Id="rId9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420C0B2-DBDC-4211-94EB-FE5B79F4BD8B}"/>
              </a:ext>
            </a:extLst>
          </p:cNvPr>
          <p:cNvSpPr txBox="1"/>
          <p:nvPr/>
        </p:nvSpPr>
        <p:spPr>
          <a:xfrm>
            <a:off x="919112" y="355395"/>
            <a:ext cx="3552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金属、樹脂、布などの素材に、汚れや</a:t>
            </a:r>
            <a:r>
              <a:rPr lang="ja-JP" altLang="en-US" sz="16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菌・ウイルスが付着（イオン結合）する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03FCB5D-EC7F-440D-B65A-D41D011DF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" y="2895600"/>
            <a:ext cx="4322944" cy="16256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78286ED-B16F-465E-80D8-CC9006803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150" y="2266431"/>
            <a:ext cx="756353" cy="762874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ED777E4E-D16F-4F73-8BDA-E90EB676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78" y="2193170"/>
            <a:ext cx="830762" cy="839153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89D46CF4-81A8-4D90-AE58-5EAC3C0AB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614" y="2190152"/>
            <a:ext cx="830762" cy="839153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B22ED974-CD0C-49F6-8712-2A817B2D1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277" y="2266431"/>
            <a:ext cx="756353" cy="76287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54DB8CDB-B03A-40DE-8DD4-1B5A7F83AA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9" y="144507"/>
            <a:ext cx="824930" cy="839153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0E537878-48AD-416D-8261-B8BBD8B0B1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0120" y="144507"/>
            <a:ext cx="793281" cy="795663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7C7760B-B266-4202-AEA8-D7D316FF3C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59" y="3554394"/>
            <a:ext cx="858653" cy="8388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E66292B5-DBE7-4BBF-9F98-F8AACC01E3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5818" y="3470874"/>
            <a:ext cx="831506" cy="838800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912A84EF-7EA1-4923-94A0-247ADA998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022" y="2895600"/>
            <a:ext cx="4322944" cy="162560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E79BECD8-F630-4C9E-895C-007DF1125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613" y="1503557"/>
            <a:ext cx="756353" cy="762874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123F338C-C182-4BD6-B241-1DE7A878D7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380" y="1498308"/>
            <a:ext cx="830762" cy="839153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6BA8C170-5D6C-4D44-BDD3-D2BA34AE5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916" y="2190152"/>
            <a:ext cx="830762" cy="839153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14CBB51A-3B44-40AB-BC68-788DEA464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79" y="2266431"/>
            <a:ext cx="756353" cy="762874"/>
          </a:xfrm>
          <a:prstGeom prst="rect">
            <a:avLst/>
          </a:prstGeom>
        </p:spPr>
      </p:pic>
      <p:sp>
        <p:nvSpPr>
          <p:cNvPr id="41" name="楕円 40">
            <a:extLst>
              <a:ext uri="{FF2B5EF4-FFF2-40B4-BE49-F238E27FC236}">
                <a16:creationId xmlns:a16="http://schemas.microsoft.com/office/drawing/2014/main" id="{F3C1E838-91DB-4803-BD97-89D9653DD904}"/>
              </a:ext>
            </a:extLst>
          </p:cNvPr>
          <p:cNvSpPr>
            <a:spLocks noChangeAspect="1"/>
          </p:cNvSpPr>
          <p:nvPr/>
        </p:nvSpPr>
        <p:spPr>
          <a:xfrm>
            <a:off x="4966991" y="1440860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40DAE32B-9AE5-411F-99AC-4B1BACC90632}"/>
              </a:ext>
            </a:extLst>
          </p:cNvPr>
          <p:cNvSpPr>
            <a:spLocks noChangeAspect="1"/>
          </p:cNvSpPr>
          <p:nvPr/>
        </p:nvSpPr>
        <p:spPr>
          <a:xfrm>
            <a:off x="5149984" y="1411018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3" name="楕円 42">
            <a:extLst>
              <a:ext uri="{FF2B5EF4-FFF2-40B4-BE49-F238E27FC236}">
                <a16:creationId xmlns:a16="http://schemas.microsoft.com/office/drawing/2014/main" id="{2E915B64-B70A-419C-8989-8285EE6EDA0D}"/>
              </a:ext>
            </a:extLst>
          </p:cNvPr>
          <p:cNvSpPr>
            <a:spLocks noChangeAspect="1"/>
          </p:cNvSpPr>
          <p:nvPr/>
        </p:nvSpPr>
        <p:spPr>
          <a:xfrm>
            <a:off x="5293971" y="1468466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4" name="楕円 43">
            <a:extLst>
              <a:ext uri="{FF2B5EF4-FFF2-40B4-BE49-F238E27FC236}">
                <a16:creationId xmlns:a16="http://schemas.microsoft.com/office/drawing/2014/main" id="{40453CD9-ED41-4BE0-84E5-E742D105E060}"/>
              </a:ext>
            </a:extLst>
          </p:cNvPr>
          <p:cNvSpPr>
            <a:spLocks noChangeAspect="1"/>
          </p:cNvSpPr>
          <p:nvPr/>
        </p:nvSpPr>
        <p:spPr>
          <a:xfrm>
            <a:off x="5437958" y="154614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楕円 44">
            <a:extLst>
              <a:ext uri="{FF2B5EF4-FFF2-40B4-BE49-F238E27FC236}">
                <a16:creationId xmlns:a16="http://schemas.microsoft.com/office/drawing/2014/main" id="{9BFB68E7-7057-42A3-993E-E4F16A1473AB}"/>
              </a:ext>
            </a:extLst>
          </p:cNvPr>
          <p:cNvSpPr>
            <a:spLocks noChangeAspect="1"/>
          </p:cNvSpPr>
          <p:nvPr/>
        </p:nvSpPr>
        <p:spPr>
          <a:xfrm>
            <a:off x="4915003" y="154513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6" name="楕円 45">
            <a:extLst>
              <a:ext uri="{FF2B5EF4-FFF2-40B4-BE49-F238E27FC236}">
                <a16:creationId xmlns:a16="http://schemas.microsoft.com/office/drawing/2014/main" id="{86B87FD7-90E6-4E43-8123-5531B4B3D9D5}"/>
              </a:ext>
            </a:extLst>
          </p:cNvPr>
          <p:cNvSpPr>
            <a:spLocks noChangeAspect="1"/>
          </p:cNvSpPr>
          <p:nvPr/>
        </p:nvSpPr>
        <p:spPr>
          <a:xfrm>
            <a:off x="4871089" y="1698580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7" name="楕円 46">
            <a:extLst>
              <a:ext uri="{FF2B5EF4-FFF2-40B4-BE49-F238E27FC236}">
                <a16:creationId xmlns:a16="http://schemas.microsoft.com/office/drawing/2014/main" id="{5D6631CC-8170-4A72-9686-E3641EB36622}"/>
              </a:ext>
            </a:extLst>
          </p:cNvPr>
          <p:cNvSpPr>
            <a:spLocks noChangeAspect="1"/>
          </p:cNvSpPr>
          <p:nvPr/>
        </p:nvSpPr>
        <p:spPr>
          <a:xfrm>
            <a:off x="4852380" y="183702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8" name="楕円 47">
            <a:extLst>
              <a:ext uri="{FF2B5EF4-FFF2-40B4-BE49-F238E27FC236}">
                <a16:creationId xmlns:a16="http://schemas.microsoft.com/office/drawing/2014/main" id="{BB5279F9-F351-4C4A-A0E9-304E6D27885D}"/>
              </a:ext>
            </a:extLst>
          </p:cNvPr>
          <p:cNvSpPr>
            <a:spLocks noChangeAspect="1"/>
          </p:cNvSpPr>
          <p:nvPr/>
        </p:nvSpPr>
        <p:spPr>
          <a:xfrm>
            <a:off x="4906139" y="1960547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9" name="楕円 48">
            <a:extLst>
              <a:ext uri="{FF2B5EF4-FFF2-40B4-BE49-F238E27FC236}">
                <a16:creationId xmlns:a16="http://schemas.microsoft.com/office/drawing/2014/main" id="{BFE38B47-A14C-4FD3-88FC-07ABA0CB10FD}"/>
              </a:ext>
            </a:extLst>
          </p:cNvPr>
          <p:cNvSpPr>
            <a:spLocks noChangeAspect="1"/>
          </p:cNvSpPr>
          <p:nvPr/>
        </p:nvSpPr>
        <p:spPr>
          <a:xfrm>
            <a:off x="5018426" y="2111294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0" name="楕円 49">
            <a:extLst>
              <a:ext uri="{FF2B5EF4-FFF2-40B4-BE49-F238E27FC236}">
                <a16:creationId xmlns:a16="http://schemas.microsoft.com/office/drawing/2014/main" id="{EB64E1A4-F6F6-449A-BD8A-EDBFCF13CB79}"/>
              </a:ext>
            </a:extLst>
          </p:cNvPr>
          <p:cNvSpPr>
            <a:spLocks noChangeAspect="1"/>
          </p:cNvSpPr>
          <p:nvPr/>
        </p:nvSpPr>
        <p:spPr>
          <a:xfrm>
            <a:off x="5179703" y="218134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楕円 50">
            <a:extLst>
              <a:ext uri="{FF2B5EF4-FFF2-40B4-BE49-F238E27FC236}">
                <a16:creationId xmlns:a16="http://schemas.microsoft.com/office/drawing/2014/main" id="{9BDEF007-78C9-478F-A5D4-D17E9651BED0}"/>
              </a:ext>
            </a:extLst>
          </p:cNvPr>
          <p:cNvSpPr>
            <a:spLocks noChangeAspect="1"/>
          </p:cNvSpPr>
          <p:nvPr/>
        </p:nvSpPr>
        <p:spPr>
          <a:xfrm>
            <a:off x="5340980" y="2111294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2" name="楕円 51">
            <a:extLst>
              <a:ext uri="{FF2B5EF4-FFF2-40B4-BE49-F238E27FC236}">
                <a16:creationId xmlns:a16="http://schemas.microsoft.com/office/drawing/2014/main" id="{9835E2D3-DEA0-450C-845F-882A600FF965}"/>
              </a:ext>
            </a:extLst>
          </p:cNvPr>
          <p:cNvSpPr>
            <a:spLocks noChangeAspect="1"/>
          </p:cNvSpPr>
          <p:nvPr/>
        </p:nvSpPr>
        <p:spPr>
          <a:xfrm>
            <a:off x="5515563" y="1960547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CC114B74-E80D-41BF-A063-775B1C563646}"/>
              </a:ext>
            </a:extLst>
          </p:cNvPr>
          <p:cNvSpPr>
            <a:spLocks noChangeAspect="1"/>
          </p:cNvSpPr>
          <p:nvPr/>
        </p:nvSpPr>
        <p:spPr>
          <a:xfrm>
            <a:off x="5595852" y="1846393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4" name="楕円 53">
            <a:extLst>
              <a:ext uri="{FF2B5EF4-FFF2-40B4-BE49-F238E27FC236}">
                <a16:creationId xmlns:a16="http://schemas.microsoft.com/office/drawing/2014/main" id="{E7F8667C-8C12-4A48-A6EE-77C75496096A}"/>
              </a:ext>
            </a:extLst>
          </p:cNvPr>
          <p:cNvSpPr>
            <a:spLocks noChangeAspect="1"/>
          </p:cNvSpPr>
          <p:nvPr/>
        </p:nvSpPr>
        <p:spPr>
          <a:xfrm>
            <a:off x="5576260" y="1677746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31244BD9-500F-4124-81FC-EF0A231998DE}"/>
              </a:ext>
            </a:extLst>
          </p:cNvPr>
          <p:cNvSpPr>
            <a:spLocks noChangeAspect="1"/>
          </p:cNvSpPr>
          <p:nvPr/>
        </p:nvSpPr>
        <p:spPr>
          <a:xfrm>
            <a:off x="5894208" y="2781863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30E50E46-7631-4378-A529-257F4A88326A}"/>
              </a:ext>
            </a:extLst>
          </p:cNvPr>
          <p:cNvSpPr>
            <a:spLocks noChangeAspect="1"/>
          </p:cNvSpPr>
          <p:nvPr/>
        </p:nvSpPr>
        <p:spPr>
          <a:xfrm>
            <a:off x="6477841" y="2816610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7" name="楕円 56">
            <a:extLst>
              <a:ext uri="{FF2B5EF4-FFF2-40B4-BE49-F238E27FC236}">
                <a16:creationId xmlns:a16="http://schemas.microsoft.com/office/drawing/2014/main" id="{8AD7FD57-2AE5-4643-8332-1ECCD631587D}"/>
              </a:ext>
            </a:extLst>
          </p:cNvPr>
          <p:cNvSpPr>
            <a:spLocks noChangeAspect="1"/>
          </p:cNvSpPr>
          <p:nvPr/>
        </p:nvSpPr>
        <p:spPr>
          <a:xfrm>
            <a:off x="8032572" y="2835324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8" name="楕円 57">
            <a:extLst>
              <a:ext uri="{FF2B5EF4-FFF2-40B4-BE49-F238E27FC236}">
                <a16:creationId xmlns:a16="http://schemas.microsoft.com/office/drawing/2014/main" id="{CA963210-788B-4AB8-95AD-76661231F3A7}"/>
              </a:ext>
            </a:extLst>
          </p:cNvPr>
          <p:cNvSpPr>
            <a:spLocks noChangeAspect="1"/>
          </p:cNvSpPr>
          <p:nvPr/>
        </p:nvSpPr>
        <p:spPr>
          <a:xfrm>
            <a:off x="8207152" y="2795629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9" name="楕円 58">
            <a:extLst>
              <a:ext uri="{FF2B5EF4-FFF2-40B4-BE49-F238E27FC236}">
                <a16:creationId xmlns:a16="http://schemas.microsoft.com/office/drawing/2014/main" id="{F74A1AF5-AA2F-4181-ABA7-12175C18A23D}"/>
              </a:ext>
            </a:extLst>
          </p:cNvPr>
          <p:cNvSpPr>
            <a:spLocks noChangeAspect="1"/>
          </p:cNvSpPr>
          <p:nvPr/>
        </p:nvSpPr>
        <p:spPr>
          <a:xfrm>
            <a:off x="8445267" y="285472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0" name="楕円 59">
            <a:extLst>
              <a:ext uri="{FF2B5EF4-FFF2-40B4-BE49-F238E27FC236}">
                <a16:creationId xmlns:a16="http://schemas.microsoft.com/office/drawing/2014/main" id="{9045C8F0-7472-47C8-8968-0287B24E992D}"/>
              </a:ext>
            </a:extLst>
          </p:cNvPr>
          <p:cNvSpPr>
            <a:spLocks noChangeAspect="1"/>
          </p:cNvSpPr>
          <p:nvPr/>
        </p:nvSpPr>
        <p:spPr>
          <a:xfrm>
            <a:off x="6399173" y="163242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1" name="楕円 60">
            <a:extLst>
              <a:ext uri="{FF2B5EF4-FFF2-40B4-BE49-F238E27FC236}">
                <a16:creationId xmlns:a16="http://schemas.microsoft.com/office/drawing/2014/main" id="{5109C528-9CD7-4A99-93A1-21124A0FF185}"/>
              </a:ext>
            </a:extLst>
          </p:cNvPr>
          <p:cNvSpPr>
            <a:spLocks noChangeAspect="1"/>
          </p:cNvSpPr>
          <p:nvPr/>
        </p:nvSpPr>
        <p:spPr>
          <a:xfrm>
            <a:off x="5806918" y="255041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2" name="楕円 61">
            <a:extLst>
              <a:ext uri="{FF2B5EF4-FFF2-40B4-BE49-F238E27FC236}">
                <a16:creationId xmlns:a16="http://schemas.microsoft.com/office/drawing/2014/main" id="{4A892AA5-623C-4A26-A4B8-E8E6A37044B8}"/>
              </a:ext>
            </a:extLst>
          </p:cNvPr>
          <p:cNvSpPr>
            <a:spLocks noChangeAspect="1"/>
          </p:cNvSpPr>
          <p:nvPr/>
        </p:nvSpPr>
        <p:spPr>
          <a:xfrm>
            <a:off x="5826037" y="2272600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3" name="楕円 62">
            <a:extLst>
              <a:ext uri="{FF2B5EF4-FFF2-40B4-BE49-F238E27FC236}">
                <a16:creationId xmlns:a16="http://schemas.microsoft.com/office/drawing/2014/main" id="{BA5494F1-2539-42B0-B6D8-2C25C7794A65}"/>
              </a:ext>
            </a:extLst>
          </p:cNvPr>
          <p:cNvSpPr>
            <a:spLocks noChangeAspect="1"/>
          </p:cNvSpPr>
          <p:nvPr/>
        </p:nvSpPr>
        <p:spPr>
          <a:xfrm>
            <a:off x="6212450" y="1328432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4" name="楕円 63">
            <a:extLst>
              <a:ext uri="{FF2B5EF4-FFF2-40B4-BE49-F238E27FC236}">
                <a16:creationId xmlns:a16="http://schemas.microsoft.com/office/drawing/2014/main" id="{34DF45A3-0C44-4C65-808A-F80E88AEFC12}"/>
              </a:ext>
            </a:extLst>
          </p:cNvPr>
          <p:cNvSpPr>
            <a:spLocks noChangeAspect="1"/>
          </p:cNvSpPr>
          <p:nvPr/>
        </p:nvSpPr>
        <p:spPr>
          <a:xfrm>
            <a:off x="5937515" y="1482097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5" name="楕円 64">
            <a:extLst>
              <a:ext uri="{FF2B5EF4-FFF2-40B4-BE49-F238E27FC236}">
                <a16:creationId xmlns:a16="http://schemas.microsoft.com/office/drawing/2014/main" id="{74022968-386B-48AC-AC48-8E033040C2EC}"/>
              </a:ext>
            </a:extLst>
          </p:cNvPr>
          <p:cNvSpPr>
            <a:spLocks noChangeAspect="1"/>
          </p:cNvSpPr>
          <p:nvPr/>
        </p:nvSpPr>
        <p:spPr>
          <a:xfrm>
            <a:off x="5109535" y="2702638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6" name="楕円 65">
            <a:extLst>
              <a:ext uri="{FF2B5EF4-FFF2-40B4-BE49-F238E27FC236}">
                <a16:creationId xmlns:a16="http://schemas.microsoft.com/office/drawing/2014/main" id="{1DC02239-2864-445E-A7AB-DB03C3005A0D}"/>
              </a:ext>
            </a:extLst>
          </p:cNvPr>
          <p:cNvSpPr>
            <a:spLocks noChangeAspect="1"/>
          </p:cNvSpPr>
          <p:nvPr/>
        </p:nvSpPr>
        <p:spPr>
          <a:xfrm>
            <a:off x="6807458" y="2478622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7" name="楕円 66">
            <a:extLst>
              <a:ext uri="{FF2B5EF4-FFF2-40B4-BE49-F238E27FC236}">
                <a16:creationId xmlns:a16="http://schemas.microsoft.com/office/drawing/2014/main" id="{9660065D-F02C-4D3C-B248-A6BC4B1935EC}"/>
              </a:ext>
            </a:extLst>
          </p:cNvPr>
          <p:cNvSpPr>
            <a:spLocks noChangeAspect="1"/>
          </p:cNvSpPr>
          <p:nvPr/>
        </p:nvSpPr>
        <p:spPr>
          <a:xfrm>
            <a:off x="6065712" y="1986717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8" name="楕円 67">
            <a:extLst>
              <a:ext uri="{FF2B5EF4-FFF2-40B4-BE49-F238E27FC236}">
                <a16:creationId xmlns:a16="http://schemas.microsoft.com/office/drawing/2014/main" id="{FA596BE2-1440-4CAB-9203-AB0E3684BF4F}"/>
              </a:ext>
            </a:extLst>
          </p:cNvPr>
          <p:cNvSpPr>
            <a:spLocks noChangeAspect="1"/>
          </p:cNvSpPr>
          <p:nvPr/>
        </p:nvSpPr>
        <p:spPr>
          <a:xfrm>
            <a:off x="6399173" y="2102862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9" name="楕円 68">
            <a:extLst>
              <a:ext uri="{FF2B5EF4-FFF2-40B4-BE49-F238E27FC236}">
                <a16:creationId xmlns:a16="http://schemas.microsoft.com/office/drawing/2014/main" id="{275AA0D2-49DF-48BA-8332-E5D50F609C1D}"/>
              </a:ext>
            </a:extLst>
          </p:cNvPr>
          <p:cNvSpPr>
            <a:spLocks noChangeAspect="1"/>
          </p:cNvSpPr>
          <p:nvPr/>
        </p:nvSpPr>
        <p:spPr>
          <a:xfrm>
            <a:off x="6694337" y="2039316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0" name="楕円 69">
            <a:extLst>
              <a:ext uri="{FF2B5EF4-FFF2-40B4-BE49-F238E27FC236}">
                <a16:creationId xmlns:a16="http://schemas.microsoft.com/office/drawing/2014/main" id="{BE0043E0-6420-4D68-AAC1-BD2B0D7769FF}"/>
              </a:ext>
            </a:extLst>
          </p:cNvPr>
          <p:cNvSpPr>
            <a:spLocks noChangeAspect="1"/>
          </p:cNvSpPr>
          <p:nvPr/>
        </p:nvSpPr>
        <p:spPr>
          <a:xfrm>
            <a:off x="7035010" y="2031550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1" name="楕円 70">
            <a:extLst>
              <a:ext uri="{FF2B5EF4-FFF2-40B4-BE49-F238E27FC236}">
                <a16:creationId xmlns:a16="http://schemas.microsoft.com/office/drawing/2014/main" id="{B0E83C23-4311-4491-AD7A-037AC469D70A}"/>
              </a:ext>
            </a:extLst>
          </p:cNvPr>
          <p:cNvSpPr>
            <a:spLocks noChangeAspect="1"/>
          </p:cNvSpPr>
          <p:nvPr/>
        </p:nvSpPr>
        <p:spPr>
          <a:xfrm>
            <a:off x="7235672" y="2074007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2" name="楕円 71">
            <a:extLst>
              <a:ext uri="{FF2B5EF4-FFF2-40B4-BE49-F238E27FC236}">
                <a16:creationId xmlns:a16="http://schemas.microsoft.com/office/drawing/2014/main" id="{84DA2314-9173-437F-9B10-61E700F2DAB9}"/>
              </a:ext>
            </a:extLst>
          </p:cNvPr>
          <p:cNvSpPr>
            <a:spLocks noChangeAspect="1"/>
          </p:cNvSpPr>
          <p:nvPr/>
        </p:nvSpPr>
        <p:spPr>
          <a:xfrm>
            <a:off x="7417981" y="2120354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3" name="楕円 72">
            <a:extLst>
              <a:ext uri="{FF2B5EF4-FFF2-40B4-BE49-F238E27FC236}">
                <a16:creationId xmlns:a16="http://schemas.microsoft.com/office/drawing/2014/main" id="{F00510A6-9DD5-4A2F-8F84-5DF1306C86A4}"/>
              </a:ext>
            </a:extLst>
          </p:cNvPr>
          <p:cNvSpPr>
            <a:spLocks noChangeAspect="1"/>
          </p:cNvSpPr>
          <p:nvPr/>
        </p:nvSpPr>
        <p:spPr>
          <a:xfrm>
            <a:off x="7520891" y="201160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4" name="楕円 73">
            <a:extLst>
              <a:ext uri="{FF2B5EF4-FFF2-40B4-BE49-F238E27FC236}">
                <a16:creationId xmlns:a16="http://schemas.microsoft.com/office/drawing/2014/main" id="{D4D0D866-716B-404A-B283-7D057D6D396E}"/>
              </a:ext>
            </a:extLst>
          </p:cNvPr>
          <p:cNvSpPr>
            <a:spLocks noChangeAspect="1"/>
          </p:cNvSpPr>
          <p:nvPr/>
        </p:nvSpPr>
        <p:spPr>
          <a:xfrm>
            <a:off x="7631530" y="1887450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5" name="楕円 74">
            <a:extLst>
              <a:ext uri="{FF2B5EF4-FFF2-40B4-BE49-F238E27FC236}">
                <a16:creationId xmlns:a16="http://schemas.microsoft.com/office/drawing/2014/main" id="{7B1E348D-5E23-4F94-9C4E-FBE9E241E6FA}"/>
              </a:ext>
            </a:extLst>
          </p:cNvPr>
          <p:cNvSpPr>
            <a:spLocks noChangeAspect="1"/>
          </p:cNvSpPr>
          <p:nvPr/>
        </p:nvSpPr>
        <p:spPr>
          <a:xfrm>
            <a:off x="7063205" y="1856970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6" name="楕円 75">
            <a:extLst>
              <a:ext uri="{FF2B5EF4-FFF2-40B4-BE49-F238E27FC236}">
                <a16:creationId xmlns:a16="http://schemas.microsoft.com/office/drawing/2014/main" id="{06EF1802-2E05-4EF6-8AC9-B15F101CC20A}"/>
              </a:ext>
            </a:extLst>
          </p:cNvPr>
          <p:cNvSpPr>
            <a:spLocks noChangeAspect="1"/>
          </p:cNvSpPr>
          <p:nvPr/>
        </p:nvSpPr>
        <p:spPr>
          <a:xfrm>
            <a:off x="7115204" y="170474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7" name="楕円 76">
            <a:extLst>
              <a:ext uri="{FF2B5EF4-FFF2-40B4-BE49-F238E27FC236}">
                <a16:creationId xmlns:a16="http://schemas.microsoft.com/office/drawing/2014/main" id="{9FACFCFA-C50A-4678-8F24-31B016DE1E40}"/>
              </a:ext>
            </a:extLst>
          </p:cNvPr>
          <p:cNvSpPr>
            <a:spLocks noChangeAspect="1"/>
          </p:cNvSpPr>
          <p:nvPr/>
        </p:nvSpPr>
        <p:spPr>
          <a:xfrm>
            <a:off x="7214533" y="1511746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8" name="楕円 77">
            <a:extLst>
              <a:ext uri="{FF2B5EF4-FFF2-40B4-BE49-F238E27FC236}">
                <a16:creationId xmlns:a16="http://schemas.microsoft.com/office/drawing/2014/main" id="{F977F4F0-2AD1-4D77-B57E-9D2F36C73CDC}"/>
              </a:ext>
            </a:extLst>
          </p:cNvPr>
          <p:cNvSpPr>
            <a:spLocks noChangeAspect="1"/>
          </p:cNvSpPr>
          <p:nvPr/>
        </p:nvSpPr>
        <p:spPr>
          <a:xfrm>
            <a:off x="7368589" y="1519733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9" name="楕円 78">
            <a:extLst>
              <a:ext uri="{FF2B5EF4-FFF2-40B4-BE49-F238E27FC236}">
                <a16:creationId xmlns:a16="http://schemas.microsoft.com/office/drawing/2014/main" id="{0C6A0C07-3A46-43E8-868C-1336909DCFFF}"/>
              </a:ext>
            </a:extLst>
          </p:cNvPr>
          <p:cNvSpPr>
            <a:spLocks noChangeAspect="1"/>
          </p:cNvSpPr>
          <p:nvPr/>
        </p:nvSpPr>
        <p:spPr>
          <a:xfrm>
            <a:off x="7520891" y="1563788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0" name="楕円 79">
            <a:extLst>
              <a:ext uri="{FF2B5EF4-FFF2-40B4-BE49-F238E27FC236}">
                <a16:creationId xmlns:a16="http://schemas.microsoft.com/office/drawing/2014/main" id="{3B5411C8-BC6E-4249-8701-96483C55B1C1}"/>
              </a:ext>
            </a:extLst>
          </p:cNvPr>
          <p:cNvSpPr>
            <a:spLocks noChangeAspect="1"/>
          </p:cNvSpPr>
          <p:nvPr/>
        </p:nvSpPr>
        <p:spPr>
          <a:xfrm>
            <a:off x="7599979" y="170474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1" name="楕円 80">
            <a:extLst>
              <a:ext uri="{FF2B5EF4-FFF2-40B4-BE49-F238E27FC236}">
                <a16:creationId xmlns:a16="http://schemas.microsoft.com/office/drawing/2014/main" id="{ECE9ED6F-453C-47B1-8D7C-B8AC6D252BE1}"/>
              </a:ext>
            </a:extLst>
          </p:cNvPr>
          <p:cNvSpPr>
            <a:spLocks noChangeAspect="1"/>
          </p:cNvSpPr>
          <p:nvPr/>
        </p:nvSpPr>
        <p:spPr>
          <a:xfrm>
            <a:off x="7082755" y="1606276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2" name="楕円 81">
            <a:extLst>
              <a:ext uri="{FF2B5EF4-FFF2-40B4-BE49-F238E27FC236}">
                <a16:creationId xmlns:a16="http://schemas.microsoft.com/office/drawing/2014/main" id="{49BB8AF7-B88A-4C74-9CFE-CEC3F4CB5764}"/>
              </a:ext>
            </a:extLst>
          </p:cNvPr>
          <p:cNvSpPr>
            <a:spLocks noChangeAspect="1"/>
          </p:cNvSpPr>
          <p:nvPr/>
        </p:nvSpPr>
        <p:spPr>
          <a:xfrm>
            <a:off x="8648120" y="2771468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3" name="楕円 82">
            <a:extLst>
              <a:ext uri="{FF2B5EF4-FFF2-40B4-BE49-F238E27FC236}">
                <a16:creationId xmlns:a16="http://schemas.microsoft.com/office/drawing/2014/main" id="{DF55AE15-43BD-412C-B618-A4CDE5B46B2D}"/>
              </a:ext>
            </a:extLst>
          </p:cNvPr>
          <p:cNvSpPr>
            <a:spLocks noChangeAspect="1"/>
          </p:cNvSpPr>
          <p:nvPr/>
        </p:nvSpPr>
        <p:spPr>
          <a:xfrm>
            <a:off x="6667513" y="2713033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4" name="楕円 83">
            <a:extLst>
              <a:ext uri="{FF2B5EF4-FFF2-40B4-BE49-F238E27FC236}">
                <a16:creationId xmlns:a16="http://schemas.microsoft.com/office/drawing/2014/main" id="{4D3CE187-D61B-4B66-9192-650920177AFC}"/>
              </a:ext>
            </a:extLst>
          </p:cNvPr>
          <p:cNvSpPr>
            <a:spLocks noChangeAspect="1"/>
          </p:cNvSpPr>
          <p:nvPr/>
        </p:nvSpPr>
        <p:spPr>
          <a:xfrm>
            <a:off x="8426181" y="144794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0" name="楕円 89">
            <a:extLst>
              <a:ext uri="{FF2B5EF4-FFF2-40B4-BE49-F238E27FC236}">
                <a16:creationId xmlns:a16="http://schemas.microsoft.com/office/drawing/2014/main" id="{4DA3F3C5-9DED-4C2C-8295-5156724BCAF3}"/>
              </a:ext>
            </a:extLst>
          </p:cNvPr>
          <p:cNvSpPr>
            <a:spLocks noChangeAspect="1"/>
          </p:cNvSpPr>
          <p:nvPr/>
        </p:nvSpPr>
        <p:spPr>
          <a:xfrm>
            <a:off x="5491036" y="2635718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1" name="楕円 90">
            <a:extLst>
              <a:ext uri="{FF2B5EF4-FFF2-40B4-BE49-F238E27FC236}">
                <a16:creationId xmlns:a16="http://schemas.microsoft.com/office/drawing/2014/main" id="{54AD13CD-DE4D-4E77-B60A-E5F327EC52F3}"/>
              </a:ext>
            </a:extLst>
          </p:cNvPr>
          <p:cNvSpPr>
            <a:spLocks noChangeAspect="1"/>
          </p:cNvSpPr>
          <p:nvPr/>
        </p:nvSpPr>
        <p:spPr>
          <a:xfrm>
            <a:off x="4768825" y="2625743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2" name="楕円 91">
            <a:extLst>
              <a:ext uri="{FF2B5EF4-FFF2-40B4-BE49-F238E27FC236}">
                <a16:creationId xmlns:a16="http://schemas.microsoft.com/office/drawing/2014/main" id="{7C301F1C-FABE-4EA3-A82C-A4B77CDBEF2A}"/>
              </a:ext>
            </a:extLst>
          </p:cNvPr>
          <p:cNvSpPr>
            <a:spLocks noChangeAspect="1"/>
          </p:cNvSpPr>
          <p:nvPr/>
        </p:nvSpPr>
        <p:spPr>
          <a:xfrm>
            <a:off x="7368589" y="255345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3" name="楕円 92">
            <a:extLst>
              <a:ext uri="{FF2B5EF4-FFF2-40B4-BE49-F238E27FC236}">
                <a16:creationId xmlns:a16="http://schemas.microsoft.com/office/drawing/2014/main" id="{942406CE-901E-40A5-8C54-5475A337ED10}"/>
              </a:ext>
            </a:extLst>
          </p:cNvPr>
          <p:cNvSpPr>
            <a:spLocks noChangeAspect="1"/>
          </p:cNvSpPr>
          <p:nvPr/>
        </p:nvSpPr>
        <p:spPr>
          <a:xfrm>
            <a:off x="6694337" y="134612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4" name="楕円 93">
            <a:extLst>
              <a:ext uri="{FF2B5EF4-FFF2-40B4-BE49-F238E27FC236}">
                <a16:creationId xmlns:a16="http://schemas.microsoft.com/office/drawing/2014/main" id="{44D814BD-56DE-4AFA-89AC-F14D7347B6CE}"/>
              </a:ext>
            </a:extLst>
          </p:cNvPr>
          <p:cNvSpPr>
            <a:spLocks noChangeAspect="1"/>
          </p:cNvSpPr>
          <p:nvPr/>
        </p:nvSpPr>
        <p:spPr>
          <a:xfrm>
            <a:off x="8799214" y="1557769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5" name="楕円 94">
            <a:extLst>
              <a:ext uri="{FF2B5EF4-FFF2-40B4-BE49-F238E27FC236}">
                <a16:creationId xmlns:a16="http://schemas.microsoft.com/office/drawing/2014/main" id="{77DD21E8-351B-40EA-9517-B1E03D52B952}"/>
              </a:ext>
            </a:extLst>
          </p:cNvPr>
          <p:cNvSpPr>
            <a:spLocks noChangeAspect="1"/>
          </p:cNvSpPr>
          <p:nvPr/>
        </p:nvSpPr>
        <p:spPr>
          <a:xfrm>
            <a:off x="8032572" y="154513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6" name="楕円 95">
            <a:extLst>
              <a:ext uri="{FF2B5EF4-FFF2-40B4-BE49-F238E27FC236}">
                <a16:creationId xmlns:a16="http://schemas.microsoft.com/office/drawing/2014/main" id="{FB206B2A-3ED5-4E41-A1A4-5BC7EE337D57}"/>
              </a:ext>
            </a:extLst>
          </p:cNvPr>
          <p:cNvSpPr>
            <a:spLocks noChangeAspect="1"/>
          </p:cNvSpPr>
          <p:nvPr/>
        </p:nvSpPr>
        <p:spPr>
          <a:xfrm>
            <a:off x="8308191" y="192431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7" name="楕円 96">
            <a:extLst>
              <a:ext uri="{FF2B5EF4-FFF2-40B4-BE49-F238E27FC236}">
                <a16:creationId xmlns:a16="http://schemas.microsoft.com/office/drawing/2014/main" id="{094D8EAA-8B7A-4F70-9AC5-B9F6E28656C2}"/>
              </a:ext>
            </a:extLst>
          </p:cNvPr>
          <p:cNvSpPr>
            <a:spLocks noChangeAspect="1"/>
          </p:cNvSpPr>
          <p:nvPr/>
        </p:nvSpPr>
        <p:spPr>
          <a:xfrm>
            <a:off x="8623641" y="2259416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8" name="楕円 97">
            <a:extLst>
              <a:ext uri="{FF2B5EF4-FFF2-40B4-BE49-F238E27FC236}">
                <a16:creationId xmlns:a16="http://schemas.microsoft.com/office/drawing/2014/main" id="{ED4EDC5E-04C6-4015-AB41-019E17C35AC5}"/>
              </a:ext>
            </a:extLst>
          </p:cNvPr>
          <p:cNvSpPr>
            <a:spLocks noChangeAspect="1"/>
          </p:cNvSpPr>
          <p:nvPr/>
        </p:nvSpPr>
        <p:spPr>
          <a:xfrm>
            <a:off x="8074594" y="2259366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4FE9768C-E615-4B81-87F3-FAB6EA71096D}"/>
              </a:ext>
            </a:extLst>
          </p:cNvPr>
          <p:cNvSpPr txBox="1"/>
          <p:nvPr/>
        </p:nvSpPr>
        <p:spPr>
          <a:xfrm>
            <a:off x="5491036" y="202995"/>
            <a:ext cx="3552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ナノ大豆脂肪酸が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汚れや</a:t>
            </a:r>
            <a:r>
              <a:rPr lang="ja-JP" altLang="en-US" sz="16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菌・ウイルスに取り付き、ブラウン運動の効果で剥離する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53328D3D-D377-4B83-916C-4532232617FA}"/>
              </a:ext>
            </a:extLst>
          </p:cNvPr>
          <p:cNvSpPr txBox="1"/>
          <p:nvPr/>
        </p:nvSpPr>
        <p:spPr>
          <a:xfrm>
            <a:off x="919111" y="3770791"/>
            <a:ext cx="3552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汚れは粉砕され、菌やウイルスは原子を引き抜かれ不活性化し、タンパク質になる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3E804253-E772-4849-8F77-877F06AA6ECF}"/>
              </a:ext>
            </a:extLst>
          </p:cNvPr>
          <p:cNvSpPr txBox="1"/>
          <p:nvPr/>
        </p:nvSpPr>
        <p:spPr>
          <a:xfrm>
            <a:off x="5557324" y="3687064"/>
            <a:ext cx="3552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ナノ大豆脂肪酸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が素材の表面に</a:t>
            </a:r>
            <a:r>
              <a:rPr lang="ja-JP" altLang="en-US" sz="16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エンベロープ（膜）を形成し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、汚れや</a:t>
            </a:r>
            <a:r>
              <a:rPr lang="ja-JP" altLang="en-US" sz="16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菌・ウイルス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の再付着を防ぐ</a:t>
            </a:r>
          </a:p>
        </p:txBody>
      </p:sp>
      <p:pic>
        <p:nvPicPr>
          <p:cNvPr id="102" name="図 101">
            <a:extLst>
              <a:ext uri="{FF2B5EF4-FFF2-40B4-BE49-F238E27FC236}">
                <a16:creationId xmlns:a16="http://schemas.microsoft.com/office/drawing/2014/main" id="{44B57060-7D40-46CB-8120-64B5626F3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90" y="6340045"/>
            <a:ext cx="4322944" cy="162560"/>
          </a:xfrm>
          <a:prstGeom prst="rect">
            <a:avLst/>
          </a:prstGeom>
        </p:spPr>
      </p:pic>
      <p:pic>
        <p:nvPicPr>
          <p:cNvPr id="104" name="図 103">
            <a:extLst>
              <a:ext uri="{FF2B5EF4-FFF2-40B4-BE49-F238E27FC236}">
                <a16:creationId xmlns:a16="http://schemas.microsoft.com/office/drawing/2014/main" id="{204442B7-C08A-44BD-B80B-DF7B893942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78" y="4940438"/>
            <a:ext cx="858653" cy="735669"/>
          </a:xfrm>
          <a:prstGeom prst="rect">
            <a:avLst/>
          </a:prstGeom>
        </p:spPr>
      </p:pic>
      <p:pic>
        <p:nvPicPr>
          <p:cNvPr id="105" name="図 104">
            <a:extLst>
              <a:ext uri="{FF2B5EF4-FFF2-40B4-BE49-F238E27FC236}">
                <a16:creationId xmlns:a16="http://schemas.microsoft.com/office/drawing/2014/main" id="{C9B111D9-2D56-45C1-89D8-BBFB2793A1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80459">
            <a:off x="1892635" y="5166990"/>
            <a:ext cx="650524" cy="557350"/>
          </a:xfrm>
          <a:prstGeom prst="rect">
            <a:avLst/>
          </a:prstGeom>
        </p:spPr>
      </p:pic>
      <p:pic>
        <p:nvPicPr>
          <p:cNvPr id="106" name="図 105">
            <a:extLst>
              <a:ext uri="{FF2B5EF4-FFF2-40B4-BE49-F238E27FC236}">
                <a16:creationId xmlns:a16="http://schemas.microsoft.com/office/drawing/2014/main" id="{5FD3F409-7093-413B-95F3-B50F562914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90074">
            <a:off x="3230178" y="5048727"/>
            <a:ext cx="806491" cy="690978"/>
          </a:xfrm>
          <a:prstGeom prst="rect">
            <a:avLst/>
          </a:prstGeom>
        </p:spPr>
      </p:pic>
      <p:sp>
        <p:nvSpPr>
          <p:cNvPr id="107" name="楕円 106">
            <a:extLst>
              <a:ext uri="{FF2B5EF4-FFF2-40B4-BE49-F238E27FC236}">
                <a16:creationId xmlns:a16="http://schemas.microsoft.com/office/drawing/2014/main" id="{9752B90E-7939-4B2A-B009-DD05982B4530}"/>
              </a:ext>
            </a:extLst>
          </p:cNvPr>
          <p:cNvSpPr>
            <a:spLocks noChangeAspect="1"/>
          </p:cNvSpPr>
          <p:nvPr/>
        </p:nvSpPr>
        <p:spPr>
          <a:xfrm>
            <a:off x="351594" y="5947874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8" name="楕円 107">
            <a:extLst>
              <a:ext uri="{FF2B5EF4-FFF2-40B4-BE49-F238E27FC236}">
                <a16:creationId xmlns:a16="http://schemas.microsoft.com/office/drawing/2014/main" id="{9AAA854B-1AB8-4E60-935F-E8B6A9580F3B}"/>
              </a:ext>
            </a:extLst>
          </p:cNvPr>
          <p:cNvSpPr>
            <a:spLocks noChangeAspect="1"/>
          </p:cNvSpPr>
          <p:nvPr/>
        </p:nvSpPr>
        <p:spPr>
          <a:xfrm>
            <a:off x="826959" y="5986859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9" name="楕円 108">
            <a:extLst>
              <a:ext uri="{FF2B5EF4-FFF2-40B4-BE49-F238E27FC236}">
                <a16:creationId xmlns:a16="http://schemas.microsoft.com/office/drawing/2014/main" id="{3C477A87-1010-4D3B-B0EC-F4D3727D25A9}"/>
              </a:ext>
            </a:extLst>
          </p:cNvPr>
          <p:cNvSpPr>
            <a:spLocks noChangeAspect="1"/>
          </p:cNvSpPr>
          <p:nvPr/>
        </p:nvSpPr>
        <p:spPr>
          <a:xfrm>
            <a:off x="1550474" y="6128844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0" name="楕円 109">
            <a:extLst>
              <a:ext uri="{FF2B5EF4-FFF2-40B4-BE49-F238E27FC236}">
                <a16:creationId xmlns:a16="http://schemas.microsoft.com/office/drawing/2014/main" id="{68FB9A19-3A16-4840-BD67-6229C3A6BCD9}"/>
              </a:ext>
            </a:extLst>
          </p:cNvPr>
          <p:cNvSpPr>
            <a:spLocks noChangeAspect="1"/>
          </p:cNvSpPr>
          <p:nvPr/>
        </p:nvSpPr>
        <p:spPr>
          <a:xfrm>
            <a:off x="1094550" y="6285870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1" name="楕円 110">
            <a:extLst>
              <a:ext uri="{FF2B5EF4-FFF2-40B4-BE49-F238E27FC236}">
                <a16:creationId xmlns:a16="http://schemas.microsoft.com/office/drawing/2014/main" id="{76EEDFF4-7D2F-4FC4-818C-12256A5EED38}"/>
              </a:ext>
            </a:extLst>
          </p:cNvPr>
          <p:cNvSpPr>
            <a:spLocks noChangeAspect="1"/>
          </p:cNvSpPr>
          <p:nvPr/>
        </p:nvSpPr>
        <p:spPr>
          <a:xfrm>
            <a:off x="2799418" y="527108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2" name="楕円 111">
            <a:extLst>
              <a:ext uri="{FF2B5EF4-FFF2-40B4-BE49-F238E27FC236}">
                <a16:creationId xmlns:a16="http://schemas.microsoft.com/office/drawing/2014/main" id="{1256C838-EA98-4BF9-A6C3-055F6F27B97E}"/>
              </a:ext>
            </a:extLst>
          </p:cNvPr>
          <p:cNvSpPr>
            <a:spLocks noChangeAspect="1"/>
          </p:cNvSpPr>
          <p:nvPr/>
        </p:nvSpPr>
        <p:spPr>
          <a:xfrm>
            <a:off x="2819386" y="5812279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3" name="楕円 112">
            <a:extLst>
              <a:ext uri="{FF2B5EF4-FFF2-40B4-BE49-F238E27FC236}">
                <a16:creationId xmlns:a16="http://schemas.microsoft.com/office/drawing/2014/main" id="{E816F525-251C-4975-AAC8-8D7877EE4A13}"/>
              </a:ext>
            </a:extLst>
          </p:cNvPr>
          <p:cNvSpPr>
            <a:spLocks noChangeAspect="1"/>
          </p:cNvSpPr>
          <p:nvPr/>
        </p:nvSpPr>
        <p:spPr>
          <a:xfrm>
            <a:off x="4118711" y="463053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4" name="楕円 113">
            <a:extLst>
              <a:ext uri="{FF2B5EF4-FFF2-40B4-BE49-F238E27FC236}">
                <a16:creationId xmlns:a16="http://schemas.microsoft.com/office/drawing/2014/main" id="{C61160A2-FF68-4AFD-B120-004A91452C8E}"/>
              </a:ext>
            </a:extLst>
          </p:cNvPr>
          <p:cNvSpPr>
            <a:spLocks noChangeAspect="1"/>
          </p:cNvSpPr>
          <p:nvPr/>
        </p:nvSpPr>
        <p:spPr>
          <a:xfrm>
            <a:off x="3278503" y="4675532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5" name="楕円 114">
            <a:extLst>
              <a:ext uri="{FF2B5EF4-FFF2-40B4-BE49-F238E27FC236}">
                <a16:creationId xmlns:a16="http://schemas.microsoft.com/office/drawing/2014/main" id="{D121B2A9-3635-4B8D-96D5-9FFDC463613F}"/>
              </a:ext>
            </a:extLst>
          </p:cNvPr>
          <p:cNvSpPr>
            <a:spLocks noChangeAspect="1"/>
          </p:cNvSpPr>
          <p:nvPr/>
        </p:nvSpPr>
        <p:spPr>
          <a:xfrm>
            <a:off x="1689917" y="4638242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6" name="楕円 115">
            <a:extLst>
              <a:ext uri="{FF2B5EF4-FFF2-40B4-BE49-F238E27FC236}">
                <a16:creationId xmlns:a16="http://schemas.microsoft.com/office/drawing/2014/main" id="{64509504-C596-4D7C-A97C-A772211A2B7E}"/>
              </a:ext>
            </a:extLst>
          </p:cNvPr>
          <p:cNvSpPr>
            <a:spLocks noChangeAspect="1"/>
          </p:cNvSpPr>
          <p:nvPr/>
        </p:nvSpPr>
        <p:spPr>
          <a:xfrm>
            <a:off x="388454" y="4760556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7" name="楕円 116">
            <a:extLst>
              <a:ext uri="{FF2B5EF4-FFF2-40B4-BE49-F238E27FC236}">
                <a16:creationId xmlns:a16="http://schemas.microsoft.com/office/drawing/2014/main" id="{BA40EA40-F517-4B2F-A563-2198DD4D7550}"/>
              </a:ext>
            </a:extLst>
          </p:cNvPr>
          <p:cNvSpPr>
            <a:spLocks noChangeAspect="1"/>
          </p:cNvSpPr>
          <p:nvPr/>
        </p:nvSpPr>
        <p:spPr>
          <a:xfrm>
            <a:off x="3944131" y="596844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8" name="楕円 117">
            <a:extLst>
              <a:ext uri="{FF2B5EF4-FFF2-40B4-BE49-F238E27FC236}">
                <a16:creationId xmlns:a16="http://schemas.microsoft.com/office/drawing/2014/main" id="{821E4EDF-53BE-4CC6-ABC9-1921048FB433}"/>
              </a:ext>
            </a:extLst>
          </p:cNvPr>
          <p:cNvSpPr>
            <a:spLocks noChangeAspect="1"/>
          </p:cNvSpPr>
          <p:nvPr/>
        </p:nvSpPr>
        <p:spPr>
          <a:xfrm>
            <a:off x="2993966" y="6266183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20" name="図 119">
            <a:extLst>
              <a:ext uri="{FF2B5EF4-FFF2-40B4-BE49-F238E27FC236}">
                <a16:creationId xmlns:a16="http://schemas.microsoft.com/office/drawing/2014/main" id="{0CDB3188-5FF7-4011-AE6F-2BE11FA815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403" y="6283317"/>
            <a:ext cx="4322944" cy="209175"/>
          </a:xfrm>
          <a:prstGeom prst="rect">
            <a:avLst/>
          </a:prstGeom>
        </p:spPr>
      </p:pic>
      <p:sp>
        <p:nvSpPr>
          <p:cNvPr id="121" name="楕円 120">
            <a:extLst>
              <a:ext uri="{FF2B5EF4-FFF2-40B4-BE49-F238E27FC236}">
                <a16:creationId xmlns:a16="http://schemas.microsoft.com/office/drawing/2014/main" id="{1090F9A3-B23D-41BE-964F-BB4783302794}"/>
              </a:ext>
            </a:extLst>
          </p:cNvPr>
          <p:cNvSpPr>
            <a:spLocks noChangeAspect="1"/>
          </p:cNvSpPr>
          <p:nvPr/>
        </p:nvSpPr>
        <p:spPr>
          <a:xfrm>
            <a:off x="5278046" y="4857223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2" name="楕円 121">
            <a:extLst>
              <a:ext uri="{FF2B5EF4-FFF2-40B4-BE49-F238E27FC236}">
                <a16:creationId xmlns:a16="http://schemas.microsoft.com/office/drawing/2014/main" id="{1BD14490-71C0-411A-A5F7-6BC3D3C82EF7}"/>
              </a:ext>
            </a:extLst>
          </p:cNvPr>
          <p:cNvSpPr>
            <a:spLocks noChangeAspect="1"/>
          </p:cNvSpPr>
          <p:nvPr/>
        </p:nvSpPr>
        <p:spPr>
          <a:xfrm>
            <a:off x="6297948" y="513028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3" name="楕円 122">
            <a:extLst>
              <a:ext uri="{FF2B5EF4-FFF2-40B4-BE49-F238E27FC236}">
                <a16:creationId xmlns:a16="http://schemas.microsoft.com/office/drawing/2014/main" id="{2450B985-EDAC-4D04-A948-A90249A3CC45}"/>
              </a:ext>
            </a:extLst>
          </p:cNvPr>
          <p:cNvSpPr>
            <a:spLocks noChangeAspect="1"/>
          </p:cNvSpPr>
          <p:nvPr/>
        </p:nvSpPr>
        <p:spPr>
          <a:xfrm>
            <a:off x="7044469" y="4908948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4" name="楕円 123">
            <a:extLst>
              <a:ext uri="{FF2B5EF4-FFF2-40B4-BE49-F238E27FC236}">
                <a16:creationId xmlns:a16="http://schemas.microsoft.com/office/drawing/2014/main" id="{0D8B8DB6-E3F3-4C6C-B5FF-AD1B668730FC}"/>
              </a:ext>
            </a:extLst>
          </p:cNvPr>
          <p:cNvSpPr>
            <a:spLocks noChangeAspect="1"/>
          </p:cNvSpPr>
          <p:nvPr/>
        </p:nvSpPr>
        <p:spPr>
          <a:xfrm>
            <a:off x="6130718" y="5773294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5" name="楕円 124">
            <a:extLst>
              <a:ext uri="{FF2B5EF4-FFF2-40B4-BE49-F238E27FC236}">
                <a16:creationId xmlns:a16="http://schemas.microsoft.com/office/drawing/2014/main" id="{F66ED202-AFA6-4A5E-8724-0876F849D688}"/>
              </a:ext>
            </a:extLst>
          </p:cNvPr>
          <p:cNvSpPr>
            <a:spLocks noChangeAspect="1"/>
          </p:cNvSpPr>
          <p:nvPr/>
        </p:nvSpPr>
        <p:spPr>
          <a:xfrm>
            <a:off x="5024218" y="5646470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6" name="楕円 125">
            <a:extLst>
              <a:ext uri="{FF2B5EF4-FFF2-40B4-BE49-F238E27FC236}">
                <a16:creationId xmlns:a16="http://schemas.microsoft.com/office/drawing/2014/main" id="{EB4BD496-BFF6-4512-9E23-7E257083951D}"/>
              </a:ext>
            </a:extLst>
          </p:cNvPr>
          <p:cNvSpPr>
            <a:spLocks noChangeAspect="1"/>
          </p:cNvSpPr>
          <p:nvPr/>
        </p:nvSpPr>
        <p:spPr>
          <a:xfrm>
            <a:off x="6748204" y="5731552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7" name="楕円 126">
            <a:extLst>
              <a:ext uri="{FF2B5EF4-FFF2-40B4-BE49-F238E27FC236}">
                <a16:creationId xmlns:a16="http://schemas.microsoft.com/office/drawing/2014/main" id="{F36091E2-C6E1-4FDE-82E2-D333F87C6CFC}"/>
              </a:ext>
            </a:extLst>
          </p:cNvPr>
          <p:cNvSpPr>
            <a:spLocks noChangeAspect="1"/>
          </p:cNvSpPr>
          <p:nvPr/>
        </p:nvSpPr>
        <p:spPr>
          <a:xfrm>
            <a:off x="7656883" y="5142462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8" name="楕円 127">
            <a:extLst>
              <a:ext uri="{FF2B5EF4-FFF2-40B4-BE49-F238E27FC236}">
                <a16:creationId xmlns:a16="http://schemas.microsoft.com/office/drawing/2014/main" id="{0E450EE2-77B7-4FA9-B005-2FB0996B2EA0}"/>
              </a:ext>
            </a:extLst>
          </p:cNvPr>
          <p:cNvSpPr>
            <a:spLocks noChangeAspect="1"/>
          </p:cNvSpPr>
          <p:nvPr/>
        </p:nvSpPr>
        <p:spPr>
          <a:xfrm>
            <a:off x="7410252" y="5619511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9" name="楕円 128">
            <a:extLst>
              <a:ext uri="{FF2B5EF4-FFF2-40B4-BE49-F238E27FC236}">
                <a16:creationId xmlns:a16="http://schemas.microsoft.com/office/drawing/2014/main" id="{8B81BDD2-F446-4CB3-A399-A8F17B66AE23}"/>
              </a:ext>
            </a:extLst>
          </p:cNvPr>
          <p:cNvSpPr>
            <a:spLocks noChangeAspect="1"/>
          </p:cNvSpPr>
          <p:nvPr/>
        </p:nvSpPr>
        <p:spPr>
          <a:xfrm>
            <a:off x="8563083" y="5011485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0" name="楕円 129">
            <a:extLst>
              <a:ext uri="{FF2B5EF4-FFF2-40B4-BE49-F238E27FC236}">
                <a16:creationId xmlns:a16="http://schemas.microsoft.com/office/drawing/2014/main" id="{F78229EF-BCCF-4EAA-8BBD-BE17DEC7975D}"/>
              </a:ext>
            </a:extLst>
          </p:cNvPr>
          <p:cNvSpPr>
            <a:spLocks noChangeAspect="1"/>
          </p:cNvSpPr>
          <p:nvPr/>
        </p:nvSpPr>
        <p:spPr>
          <a:xfrm>
            <a:off x="7989557" y="5508716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1" name="楕円 130">
            <a:extLst>
              <a:ext uri="{FF2B5EF4-FFF2-40B4-BE49-F238E27FC236}">
                <a16:creationId xmlns:a16="http://schemas.microsoft.com/office/drawing/2014/main" id="{B72685F4-5EED-4389-AC70-7ADA2D92B935}"/>
              </a:ext>
            </a:extLst>
          </p:cNvPr>
          <p:cNvSpPr>
            <a:spLocks noChangeAspect="1"/>
          </p:cNvSpPr>
          <p:nvPr/>
        </p:nvSpPr>
        <p:spPr>
          <a:xfrm>
            <a:off x="8536351" y="5877604"/>
            <a:ext cx="174580" cy="1745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8897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87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國久 豊史</dc:creator>
  <cp:lastModifiedBy>國久 豊史</cp:lastModifiedBy>
  <cp:revision>7</cp:revision>
  <dcterms:created xsi:type="dcterms:W3CDTF">2021-07-26T14:58:40Z</dcterms:created>
  <dcterms:modified xsi:type="dcterms:W3CDTF">2021-07-26T16:03:15Z</dcterms:modified>
</cp:coreProperties>
</file>