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</p:sldIdLst>
  <p:sldSz cx="1979613" cy="3276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14" autoAdjust="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3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27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自動的に生成された説明">
            <a:extLst>
              <a:ext uri="{FF2B5EF4-FFF2-40B4-BE49-F238E27FC236}">
                <a16:creationId xmlns:a16="http://schemas.microsoft.com/office/drawing/2014/main" id="{E215E1C5-C8A6-478E-8320-BDF9D7D9DE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6800" y="299201"/>
            <a:ext cx="3352800" cy="267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3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197968" rtl="0" eaLnBrk="1" latinLnBrk="0" hangingPunct="1">
        <a:lnSpc>
          <a:spcPct val="90000"/>
        </a:lnSpc>
        <a:spcBef>
          <a:spcPct val="0"/>
        </a:spcBef>
        <a:buNone/>
        <a:defRPr kumimoji="1" sz="9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492" indent="-49492" algn="l" defTabSz="197968" rtl="0" eaLnBrk="1" latinLnBrk="0" hangingPunct="1">
        <a:lnSpc>
          <a:spcPct val="90000"/>
        </a:lnSpc>
        <a:spcBef>
          <a:spcPts val="217"/>
        </a:spcBef>
        <a:buFont typeface="Arial" panose="020B0604020202020204" pitchFamily="34" charset="0"/>
        <a:buChar char="•"/>
        <a:defRPr kumimoji="1" sz="606" kern="1200">
          <a:solidFill>
            <a:schemeClr val="tx1"/>
          </a:solidFill>
          <a:latin typeface="+mn-lt"/>
          <a:ea typeface="+mn-ea"/>
          <a:cs typeface="+mn-cs"/>
        </a:defRPr>
      </a:lvl1pPr>
      <a:lvl2pPr marL="148476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520" kern="1200">
          <a:solidFill>
            <a:schemeClr val="tx1"/>
          </a:solidFill>
          <a:latin typeface="+mn-lt"/>
          <a:ea typeface="+mn-ea"/>
          <a:cs typeface="+mn-cs"/>
        </a:defRPr>
      </a:lvl2pPr>
      <a:lvl3pPr marL="247460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433" kern="1200">
          <a:solidFill>
            <a:schemeClr val="tx1"/>
          </a:solidFill>
          <a:latin typeface="+mn-lt"/>
          <a:ea typeface="+mn-ea"/>
          <a:cs typeface="+mn-cs"/>
        </a:defRPr>
      </a:lvl3pPr>
      <a:lvl4pPr marL="346443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4pPr>
      <a:lvl5pPr marL="445427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5pPr>
      <a:lvl6pPr marL="544411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6pPr>
      <a:lvl7pPr marL="643395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7pPr>
      <a:lvl8pPr marL="742379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8pPr>
      <a:lvl9pPr marL="841362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1pPr>
      <a:lvl2pPr marL="98984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2pPr>
      <a:lvl3pPr marL="197968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3pPr>
      <a:lvl4pPr marL="296951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4pPr>
      <a:lvl5pPr marL="395935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5pPr>
      <a:lvl6pPr marL="494919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6pPr>
      <a:lvl7pPr marL="593903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7pPr>
      <a:lvl8pPr marL="692887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8pPr>
      <a:lvl9pPr marL="791870" algn="l" defTabSz="197968" rtl="0" eaLnBrk="1" latinLnBrk="0" hangingPunct="1">
        <a:defRPr kumimoji="1" sz="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" userDrawn="1">
          <p15:clr>
            <a:srgbClr val="F26B43"/>
          </p15:clr>
        </p15:guide>
        <p15:guide id="2" pos="79" userDrawn="1">
          <p15:clr>
            <a:srgbClr val="F26B43"/>
          </p15:clr>
        </p15:guide>
        <p15:guide id="3" pos="1168" userDrawn="1">
          <p15:clr>
            <a:srgbClr val="F26B43"/>
          </p15:clr>
        </p15:guide>
        <p15:guide id="4" orient="horz" pos="19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802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biztel</dc:creator>
  <cp:lastModifiedBy>25 Eximage</cp:lastModifiedBy>
  <cp:revision>10</cp:revision>
  <dcterms:created xsi:type="dcterms:W3CDTF">2017-07-31T10:46:25Z</dcterms:created>
  <dcterms:modified xsi:type="dcterms:W3CDTF">2021-06-24T05:11:43Z</dcterms:modified>
</cp:coreProperties>
</file>