
<file path=[Content_Types].xml><?xml version="1.0" encoding="utf-8"?>
<Types xmlns="http://schemas.openxmlformats.org/package/2006/content-types"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98" r:id="rId3"/>
    <p:sldId id="291" r:id="rId4"/>
    <p:sldId id="297" r:id="rId5"/>
    <p:sldId id="279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7165-6862-412C-B2D8-3A89CBEDB8AF}" type="datetimeFigureOut">
              <a:rPr kumimoji="1" lang="ja-JP" altLang="en-US" smtClean="0"/>
              <a:t>2024/3/10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19B3-0A66-4A97-A377-9EA13CE1F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8381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7165-6862-412C-B2D8-3A89CBEDB8AF}" type="datetimeFigureOut">
              <a:rPr kumimoji="1" lang="ja-JP" altLang="en-US" smtClean="0"/>
              <a:t>2024/3/10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19B3-0A66-4A97-A377-9EA13CE1F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0876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7165-6862-412C-B2D8-3A89CBEDB8AF}" type="datetimeFigureOut">
              <a:rPr kumimoji="1" lang="ja-JP" altLang="en-US" smtClean="0"/>
              <a:t>2024/3/10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19B3-0A66-4A97-A377-9EA13CE1F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919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7165-6862-412C-B2D8-3A89CBEDB8AF}" type="datetimeFigureOut">
              <a:rPr kumimoji="1" lang="ja-JP" altLang="en-US" smtClean="0"/>
              <a:t>2024/3/10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19B3-0A66-4A97-A377-9EA13CE1F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2186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7165-6862-412C-B2D8-3A89CBEDB8AF}" type="datetimeFigureOut">
              <a:rPr kumimoji="1" lang="ja-JP" altLang="en-US" smtClean="0"/>
              <a:t>2024/3/10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19B3-0A66-4A97-A377-9EA13CE1F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3163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7165-6862-412C-B2D8-3A89CBEDB8AF}" type="datetimeFigureOut">
              <a:rPr kumimoji="1" lang="ja-JP" altLang="en-US" smtClean="0"/>
              <a:t>2024/3/10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19B3-0A66-4A97-A377-9EA13CE1F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61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7165-6862-412C-B2D8-3A89CBEDB8AF}" type="datetimeFigureOut">
              <a:rPr kumimoji="1" lang="ja-JP" altLang="en-US" smtClean="0"/>
              <a:t>2024/3/10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19B3-0A66-4A97-A377-9EA13CE1F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2506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7165-6862-412C-B2D8-3A89CBEDB8AF}" type="datetimeFigureOut">
              <a:rPr kumimoji="1" lang="ja-JP" altLang="en-US" smtClean="0"/>
              <a:t>2024/3/10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19B3-0A66-4A97-A377-9EA13CE1F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0434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7165-6862-412C-B2D8-3A89CBEDB8AF}" type="datetimeFigureOut">
              <a:rPr kumimoji="1" lang="ja-JP" altLang="en-US" smtClean="0"/>
              <a:t>2024/3/10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19B3-0A66-4A97-A377-9EA13CE1F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6933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7165-6862-412C-B2D8-3A89CBEDB8AF}" type="datetimeFigureOut">
              <a:rPr kumimoji="1" lang="ja-JP" altLang="en-US" smtClean="0"/>
              <a:t>2024/3/10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19B3-0A66-4A97-A377-9EA13CE1F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739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87165-6862-412C-B2D8-3A89CBEDB8AF}" type="datetimeFigureOut">
              <a:rPr kumimoji="1" lang="ja-JP" altLang="en-US" smtClean="0"/>
              <a:t>2024/3/10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19B3-0A66-4A97-A377-9EA13CE1F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4020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87165-6862-412C-B2D8-3A89CBEDB8AF}" type="datetimeFigureOut">
              <a:rPr kumimoji="1" lang="ja-JP" altLang="en-US" smtClean="0"/>
              <a:t>2024/3/10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919B3-0A66-4A97-A377-9EA13CE1FB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520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.wav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77287" y="276621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altLang="ja-JP" sz="8800" dirty="0">
                <a:latin typeface="Arial Black" panose="020B0A04020102020204" pitchFamily="34" charset="0"/>
                <a:ea typeface="HGS創英角ｺﾞｼｯｸUB" panose="020B0900000000000000" pitchFamily="50" charset="-128"/>
              </a:rPr>
              <a:t>『</a:t>
            </a:r>
            <a:r>
              <a:rPr lang="ja-JP" altLang="en-US" sz="8800" dirty="0">
                <a:latin typeface="Arial Black" panose="020B0A04020102020204" pitchFamily="34" charset="0"/>
                <a:ea typeface="HGS創英角ｺﾞｼｯｸUB" panose="020B0900000000000000" pitchFamily="50" charset="-128"/>
              </a:rPr>
              <a:t>論理表現の友</a:t>
            </a:r>
            <a:r>
              <a:rPr lang="en-US" altLang="ja-JP" sz="8800" dirty="0">
                <a:latin typeface="Arial Black" panose="020B0A04020102020204" pitchFamily="34" charset="0"/>
                <a:ea typeface="HGS創英角ｺﾞｼｯｸUB" panose="020B0900000000000000" pitchFamily="50" charset="-128"/>
              </a:rPr>
              <a:t>』</a:t>
            </a:r>
            <a:br>
              <a:rPr kumimoji="1" lang="en-US" altLang="ja-JP" sz="9600" dirty="0">
                <a:latin typeface="Arial Black" panose="020B0A04020102020204" pitchFamily="34" charset="0"/>
              </a:rPr>
            </a:br>
            <a:r>
              <a:rPr kumimoji="1" lang="en-US" altLang="ja-JP" sz="8800" dirty="0">
                <a:latin typeface="Arial Black" panose="020B0A04020102020204" pitchFamily="34" charset="0"/>
              </a:rPr>
              <a:t>L1 </a:t>
            </a:r>
            <a:br>
              <a:rPr kumimoji="1" lang="en-US" altLang="ja-JP" sz="8800" dirty="0">
                <a:latin typeface="Arial Black" panose="020B0A04020102020204" pitchFamily="34" charset="0"/>
              </a:rPr>
            </a:br>
            <a:r>
              <a:rPr kumimoji="1" lang="en-US" altLang="ja-JP" sz="8800" dirty="0">
                <a:latin typeface="Arial Black" panose="020B0A04020102020204" pitchFamily="34" charset="0"/>
              </a:rPr>
              <a:t>Speaking</a:t>
            </a:r>
            <a:r>
              <a:rPr lang="ja-JP" altLang="en-US" sz="8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</a:t>
            </a:r>
            <a:r>
              <a:rPr kumimoji="1" lang="en-US" altLang="ja-JP" sz="8800" dirty="0">
                <a:latin typeface="Arial Black" panose="020B0A04020102020204" pitchFamily="34" charset="0"/>
              </a:rPr>
              <a:t>  </a:t>
            </a:r>
            <a:br>
              <a:rPr kumimoji="1" lang="en-US" altLang="ja-JP" sz="8800" dirty="0">
                <a:latin typeface="Arial Black" panose="020B0A04020102020204" pitchFamily="34" charset="0"/>
              </a:rPr>
            </a:br>
            <a:br>
              <a:rPr kumimoji="1" lang="en-US" altLang="ja-JP" sz="2800" dirty="0">
                <a:latin typeface="Arial Black" panose="020B0A04020102020204" pitchFamily="34" charset="0"/>
              </a:rPr>
            </a:br>
            <a:r>
              <a:rPr kumimoji="1" lang="en-US" altLang="ja-JP" sz="72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</a:t>
            </a:r>
            <a:r>
              <a:rPr kumimoji="1" lang="ja-JP" altLang="en-US" sz="40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思考力・判断力・表現力</a:t>
            </a:r>
            <a:endParaRPr kumimoji="1" lang="ja-JP" altLang="en-US" sz="1380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5020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A8327-28E4-C5B8-F605-9A79CAD75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9784080" y="4517986"/>
            <a:ext cx="2110920" cy="22824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3B0C74E7-4076-A8C4-FA39-3BD4EFBB1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207" y="61431"/>
            <a:ext cx="10515600" cy="610235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3600" u="sng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手順＆準備（３分間）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E60D0CEC-4149-4D16-DBFF-690F13ED1169}"/>
              </a:ext>
            </a:extLst>
          </p:cNvPr>
          <p:cNvSpPr/>
          <p:nvPr/>
        </p:nvSpPr>
        <p:spPr>
          <a:xfrm>
            <a:off x="92136" y="942527"/>
            <a:ext cx="9834744" cy="54476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indent="800100"/>
            <a:r>
              <a:rPr lang="ja-JP" altLang="en-US" sz="2800" kern="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問題   あなたはアメリカに留学中です。</a:t>
            </a:r>
            <a:endParaRPr lang="en-US" altLang="ja-JP" sz="2800" kern="0" dirty="0">
              <a:solidFill>
                <a:srgbClr val="000000"/>
              </a:solidFill>
              <a:effectLst/>
              <a:latin typeface="游明朝" panose="02020400000000000000" pitchFamily="18" charset="-128"/>
              <a:ea typeface="BIZ UDPゴシック" panose="020B0400000000000000" pitchFamily="50" charset="-128"/>
              <a:cs typeface="Arial" panose="020B0604020202020204" pitchFamily="34" charset="0"/>
            </a:endParaRPr>
          </a:p>
          <a:p>
            <a:pPr indent="800100"/>
            <a:endParaRPr lang="en-US" altLang="ja-JP" sz="2800" kern="0" dirty="0">
              <a:solidFill>
                <a:srgbClr val="000000"/>
              </a:solidFill>
              <a:effectLst/>
              <a:latin typeface="游明朝" panose="02020400000000000000" pitchFamily="18" charset="-128"/>
              <a:ea typeface="BIZ UDPゴシック" panose="020B0400000000000000" pitchFamily="50" charset="-128"/>
              <a:cs typeface="Arial" panose="020B0604020202020204" pitchFamily="34" charset="0"/>
            </a:endParaRPr>
          </a:p>
          <a:p>
            <a:pPr indent="800100"/>
            <a:r>
              <a:rPr lang="ja-JP" altLang="en-US" sz="2800" kern="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初日の授業の中で、クラスメートに対して自己紹介をする</a:t>
            </a:r>
            <a:endParaRPr lang="en-US" altLang="ja-JP" sz="2800" kern="0" dirty="0">
              <a:solidFill>
                <a:srgbClr val="000000"/>
              </a:solidFill>
              <a:effectLst/>
              <a:latin typeface="游明朝" panose="02020400000000000000" pitchFamily="18" charset="-128"/>
              <a:ea typeface="BIZ UDPゴシック" panose="020B0400000000000000" pitchFamily="50" charset="-128"/>
              <a:cs typeface="Arial" panose="020B0604020202020204" pitchFamily="34" charset="0"/>
            </a:endParaRPr>
          </a:p>
          <a:p>
            <a:pPr indent="800100"/>
            <a:r>
              <a:rPr lang="ja-JP" altLang="en-US" sz="2800" kern="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ことになりました。</a:t>
            </a:r>
            <a:endParaRPr lang="en-US" altLang="ja-JP" sz="2800" kern="0" dirty="0">
              <a:solidFill>
                <a:srgbClr val="000000"/>
              </a:solidFill>
              <a:effectLst/>
              <a:latin typeface="游明朝" panose="02020400000000000000" pitchFamily="18" charset="-128"/>
              <a:ea typeface="BIZ UDPゴシック" panose="020B0400000000000000" pitchFamily="50" charset="-128"/>
              <a:cs typeface="Arial" panose="020B0604020202020204" pitchFamily="34" charset="0"/>
            </a:endParaRPr>
          </a:p>
          <a:p>
            <a:pPr indent="800100"/>
            <a:endParaRPr lang="en-US" altLang="ja-JP" sz="2800" kern="0" dirty="0">
              <a:solidFill>
                <a:srgbClr val="000000"/>
              </a:solidFill>
              <a:effectLst/>
              <a:latin typeface="游明朝" panose="02020400000000000000" pitchFamily="18" charset="-128"/>
              <a:ea typeface="BIZ UDPゴシック" panose="020B0400000000000000" pitchFamily="50" charset="-128"/>
              <a:cs typeface="Arial" panose="020B0604020202020204" pitchFamily="34" charset="0"/>
            </a:endParaRPr>
          </a:p>
          <a:p>
            <a:pPr indent="800100"/>
            <a:r>
              <a:rPr lang="ja-JP" altLang="en-US" sz="2800" kern="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次の内容について、あなたのことが分かってもらえる</a:t>
            </a:r>
            <a:endParaRPr lang="en-US" altLang="ja-JP" sz="2800" kern="0" dirty="0">
              <a:solidFill>
                <a:srgbClr val="000000"/>
              </a:solidFill>
              <a:effectLst/>
              <a:latin typeface="游明朝" panose="02020400000000000000" pitchFamily="18" charset="-128"/>
              <a:ea typeface="BIZ UDPゴシック" panose="020B0400000000000000" pitchFamily="50" charset="-128"/>
              <a:cs typeface="Arial" panose="020B0604020202020204" pitchFamily="34" charset="0"/>
            </a:endParaRPr>
          </a:p>
          <a:p>
            <a:pPr indent="800100"/>
            <a:r>
              <a:rPr lang="ja-JP" altLang="en-US" sz="2800" kern="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ように話してください。</a:t>
            </a:r>
          </a:p>
          <a:p>
            <a:pPr indent="800100"/>
            <a:endParaRPr lang="ja-JP" altLang="en-US" sz="2800" kern="0" dirty="0">
              <a:solidFill>
                <a:srgbClr val="000000"/>
              </a:solidFill>
              <a:effectLst/>
              <a:latin typeface="游明朝" panose="02020400000000000000" pitchFamily="18" charset="-128"/>
              <a:ea typeface="BIZ UDPゴシック" panose="020B0400000000000000" pitchFamily="50" charset="-128"/>
              <a:cs typeface="Arial" panose="020B0604020202020204" pitchFamily="34" charset="0"/>
            </a:endParaRPr>
          </a:p>
          <a:p>
            <a:pPr indent="800100"/>
            <a:r>
              <a:rPr lang="ja-JP" altLang="en-US" sz="2800" kern="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内容　</a:t>
            </a:r>
            <a:r>
              <a:rPr lang="en-US" altLang="ja-JP" sz="2800" kern="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1. </a:t>
            </a:r>
            <a:r>
              <a:rPr lang="ja-JP" altLang="en-US" sz="2800" kern="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名前 </a:t>
            </a:r>
            <a:r>
              <a:rPr lang="en-US" altLang="ja-JP" sz="2800" kern="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2. </a:t>
            </a:r>
            <a:r>
              <a:rPr lang="ja-JP" altLang="en-US" sz="2800" kern="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出身 </a:t>
            </a:r>
            <a:r>
              <a:rPr lang="en-US" altLang="ja-JP" sz="2800" kern="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3. </a:t>
            </a:r>
            <a:r>
              <a:rPr lang="ja-JP" altLang="en-US" sz="2800" kern="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趣味  </a:t>
            </a:r>
            <a:r>
              <a:rPr lang="en-US" altLang="ja-JP" sz="2800" kern="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4. </a:t>
            </a:r>
            <a:r>
              <a:rPr lang="ja-JP" altLang="en-US" sz="2800" kern="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得意な科目</a:t>
            </a:r>
            <a:endParaRPr lang="en-US" altLang="ja-JP" sz="2800" kern="0" dirty="0">
              <a:solidFill>
                <a:srgbClr val="000000"/>
              </a:solidFill>
              <a:effectLst/>
              <a:latin typeface="游明朝" panose="02020400000000000000" pitchFamily="18" charset="-128"/>
              <a:ea typeface="BIZ UDPゴシック" panose="020B0400000000000000" pitchFamily="50" charset="-128"/>
              <a:cs typeface="Arial" panose="020B0604020202020204" pitchFamily="34" charset="0"/>
            </a:endParaRPr>
          </a:p>
          <a:p>
            <a:pPr indent="800100"/>
            <a:r>
              <a:rPr lang="en-US" altLang="ja-JP" sz="2000" kern="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 ※ 3, 4</a:t>
            </a:r>
            <a:r>
              <a:rPr lang="ja-JP" altLang="en-US" sz="2000" kern="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に関しては、理由や詳しい説明を含めて話してください。</a:t>
            </a:r>
            <a:endParaRPr lang="en-US" altLang="ja-JP" sz="2000" kern="0" dirty="0">
              <a:solidFill>
                <a:srgbClr val="FF0000"/>
              </a:solidFill>
              <a:effectLst/>
              <a:latin typeface="游明朝" panose="02020400000000000000" pitchFamily="18" charset="-128"/>
              <a:ea typeface="BIZ UDPゴシック" panose="020B0400000000000000" pitchFamily="50" charset="-128"/>
              <a:cs typeface="Arial" panose="020B0604020202020204" pitchFamily="34" charset="0"/>
            </a:endParaRPr>
          </a:p>
          <a:p>
            <a:pPr indent="800100"/>
            <a:r>
              <a:rPr lang="en-US" altLang="ja-JP" sz="2000" kern="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※ </a:t>
            </a:r>
            <a:r>
              <a:rPr lang="ja-JP" altLang="en-US" sz="2000" kern="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スピーチ後に、クラスメートから質問がありますので答えてください。</a:t>
            </a:r>
          </a:p>
          <a:p>
            <a:pPr indent="800100"/>
            <a:endParaRPr lang="en-US" altLang="ja-JP" sz="2800" kern="0" dirty="0">
              <a:solidFill>
                <a:srgbClr val="000000"/>
              </a:solidFill>
              <a:effectLst/>
              <a:latin typeface="游明朝" panose="02020400000000000000" pitchFamily="18" charset="-128"/>
              <a:ea typeface="BIZ UDPゴシック" panose="020B0400000000000000" pitchFamily="50" charset="-128"/>
              <a:cs typeface="Arial" panose="020B0604020202020204" pitchFamily="34" charset="0"/>
            </a:endParaRPr>
          </a:p>
          <a:p>
            <a:pPr indent="800100"/>
            <a:r>
              <a:rPr lang="ja-JP" altLang="en-US" sz="2800" kern="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時間</a:t>
            </a:r>
            <a:r>
              <a:rPr lang="en-US" altLang="ja-JP" sz="2800" kern="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:   </a:t>
            </a:r>
            <a:r>
              <a:rPr lang="ja-JP" altLang="en-US" sz="2800" kern="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スピーチの時間は</a:t>
            </a:r>
            <a:r>
              <a:rPr lang="en-US" altLang="ja-JP" sz="2800" kern="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1</a:t>
            </a:r>
            <a:r>
              <a:rPr lang="ja-JP" altLang="en-US" sz="2800" kern="0" dirty="0">
                <a:solidFill>
                  <a:srgbClr val="000000"/>
                </a:solidFill>
                <a:effectLst/>
                <a:latin typeface="游明朝" panose="02020400000000000000" pitchFamily="18" charset="-128"/>
                <a:ea typeface="BIZ UDPゴシック" panose="020B0400000000000000" pitchFamily="50" charset="-128"/>
                <a:cs typeface="Arial" panose="020B0604020202020204" pitchFamily="34" charset="0"/>
              </a:rPr>
              <a:t>分以内とします。</a:t>
            </a:r>
          </a:p>
        </p:txBody>
      </p:sp>
      <p:sp>
        <p:nvSpPr>
          <p:cNvPr id="6" name="円/楕円 5"/>
          <p:cNvSpPr/>
          <p:nvPr/>
        </p:nvSpPr>
        <p:spPr>
          <a:xfrm>
            <a:off x="9784080" y="4531360"/>
            <a:ext cx="2110920" cy="226911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Thinking musi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90807" y="17304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86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8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1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円/楕円 4"/>
          <p:cNvSpPr/>
          <p:nvPr/>
        </p:nvSpPr>
        <p:spPr>
          <a:xfrm>
            <a:off x="8199620" y="1705731"/>
            <a:ext cx="3477718" cy="34358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8199620" y="1703880"/>
            <a:ext cx="3477718" cy="344838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5A42D01-5E59-5202-6AB0-13D20D34E7A9}"/>
              </a:ext>
            </a:extLst>
          </p:cNvPr>
          <p:cNvSpPr/>
          <p:nvPr/>
        </p:nvSpPr>
        <p:spPr>
          <a:xfrm>
            <a:off x="8588766" y="5341790"/>
            <a:ext cx="360323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自己紹介を</a:t>
            </a:r>
            <a:endParaRPr lang="en-US" altLang="ja-JP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r>
              <a:rPr lang="ja-JP" alt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してください。</a:t>
            </a:r>
            <a:endParaRPr lang="ja-JP" alt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37C8AE06-97E0-FC43-EE18-A46015088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51" y="329650"/>
            <a:ext cx="7026815" cy="502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435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0"/>
    </mc:Choice>
    <mc:Fallback>
      <p:transition spd="slow" advClick="0" advTm="6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円/楕円 4"/>
          <p:cNvSpPr/>
          <p:nvPr/>
        </p:nvSpPr>
        <p:spPr>
          <a:xfrm>
            <a:off x="8199620" y="1705731"/>
            <a:ext cx="3477718" cy="34358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8199620" y="1693237"/>
            <a:ext cx="3477718" cy="344838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5A42D01-5E59-5202-6AB0-13D20D34E7A9}"/>
              </a:ext>
            </a:extLst>
          </p:cNvPr>
          <p:cNvSpPr/>
          <p:nvPr/>
        </p:nvSpPr>
        <p:spPr>
          <a:xfrm>
            <a:off x="7704846" y="5383754"/>
            <a:ext cx="422299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相手の質問に答えて</a:t>
            </a:r>
            <a:endParaRPr lang="en-US" altLang="ja-JP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r>
              <a:rPr lang="ja-JP" alt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下さい。</a:t>
            </a:r>
          </a:p>
        </p:txBody>
      </p:sp>
      <p:pic>
        <p:nvPicPr>
          <p:cNvPr id="2" name="思判表 音声 L1-1">
            <a:hlinkClick r:id="" action="ppaction://media"/>
            <a:extLst>
              <a:ext uri="{FF2B5EF4-FFF2-40B4-BE49-F238E27FC236}">
                <a16:creationId xmlns:a16="http://schemas.microsoft.com/office/drawing/2014/main" id="{5DEBA4A4-5385-B52A-6EBF-868A1F9769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0000" y="699988"/>
            <a:ext cx="731520" cy="73152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D95A2456-8B59-5A45-5B63-7562E024A8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470" y="1137920"/>
            <a:ext cx="4640610" cy="532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965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6000"/>
    </mc:Choice>
    <mc:Fallback>
      <p:transition spd="slow" advClick="0" advTm="3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388"/>
                            </p:stCondLst>
                            <p:childTnLst>
                              <p:par>
                                <p:cTn id="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3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4165F35-8C59-06B8-AB48-00EAA5D38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3327400"/>
            <a:ext cx="3352800" cy="324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吹き出し: 四角形 3"/>
          <p:cNvSpPr/>
          <p:nvPr/>
        </p:nvSpPr>
        <p:spPr>
          <a:xfrm>
            <a:off x="535578" y="581891"/>
            <a:ext cx="8456022" cy="5888182"/>
          </a:xfrm>
          <a:prstGeom prst="wedgeRectCallout">
            <a:avLst>
              <a:gd name="adj1" fmla="val 58046"/>
              <a:gd name="adj2" fmla="val 12047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ja-JP" sz="72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</a:t>
            </a:r>
            <a:r>
              <a:rPr lang="ja-JP" altLang="en-US" sz="72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　</a:t>
            </a:r>
            <a:endParaRPr lang="en-US" altLang="ja-JP" sz="72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lang="ja-JP" altLang="en-US" sz="96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   </a:t>
            </a:r>
            <a:r>
              <a:rPr lang="ja-JP" altLang="en-US" sz="80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終了です</a:t>
            </a:r>
            <a:r>
              <a:rPr kumimoji="1" lang="en-US" altLang="ja-JP" sz="80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!</a:t>
            </a:r>
          </a:p>
          <a:p>
            <a:r>
              <a:rPr lang="ja-JP" altLang="en-US" sz="80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　録画を停止</a:t>
            </a:r>
            <a:endParaRPr lang="en-US" altLang="ja-JP" sz="80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lang="ja-JP" altLang="en-US" sz="8000" dirty="0">
                <a:solidFill>
                  <a:srgbClr val="FF0000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　してください。</a:t>
            </a:r>
            <a:endParaRPr kumimoji="1" lang="en-US" altLang="ja-JP" sz="80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endParaRPr lang="en-US" altLang="ja-JP" sz="10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endParaRPr kumimoji="1" lang="en-US" altLang="ja-JP" sz="7200" dirty="0">
              <a:solidFill>
                <a:srgbClr val="FF0000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303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ndAc>
          <p:stSnd>
            <p:snd r:embed="rId2" name="b_027.wav"/>
          </p:stSnd>
        </p:sndAc>
      </p:transition>
    </mc:Choice>
    <mc:Fallback xmlns="">
      <p:transition>
        <p:sndAc>
          <p:stSnd>
            <p:snd r:embed="rId5" name="b_027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1053</TotalTime>
  <Words>152</Words>
  <Application>Microsoft Office PowerPoint</Application>
  <PresentationFormat>ワイド画面</PresentationFormat>
  <Paragraphs>23</Paragraphs>
  <Slides>5</Slides>
  <Notes>0</Notes>
  <HiddenSlides>0</HiddenSlides>
  <MMClips>2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5" baseType="lpstr">
      <vt:lpstr>BIZ UDPゴシック</vt:lpstr>
      <vt:lpstr>HGP創英角ｺﾞｼｯｸUB</vt:lpstr>
      <vt:lpstr>HGS創英角ｺﾞｼｯｸUB</vt:lpstr>
      <vt:lpstr>HGS創英角ﾎﾟｯﾌﾟ体</vt:lpstr>
      <vt:lpstr>游ゴシック</vt:lpstr>
      <vt:lpstr>游ゴシック Light</vt:lpstr>
      <vt:lpstr>游明朝</vt:lpstr>
      <vt:lpstr>Arial</vt:lpstr>
      <vt:lpstr>Arial Black</vt:lpstr>
      <vt:lpstr>Office テーマ</vt:lpstr>
      <vt:lpstr>『論理表現の友』 L1  Speaking①     思考力・判断力・表現力</vt:lpstr>
      <vt:lpstr>手順＆準備（３分間）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Windows ユーザー</dc:creator>
  <cp:lastModifiedBy>Mamoru Ishitobi</cp:lastModifiedBy>
  <cp:revision>50</cp:revision>
  <dcterms:created xsi:type="dcterms:W3CDTF">2018-05-01T00:05:55Z</dcterms:created>
  <dcterms:modified xsi:type="dcterms:W3CDTF">2024-03-10T11:17:47Z</dcterms:modified>
</cp:coreProperties>
</file>