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0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A84B5C-8CBA-555B-D62B-102C705E1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F275CBA-C9FC-182D-B23C-BE5AABCDF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02570F-12ED-24C1-EF1E-A4548F329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4765A9-40FD-7777-06F1-7E66E132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576455-889A-F1C0-CDDE-11D70DC3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46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7ABE99-381C-A069-0517-13DFB11DE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3F12B8-4F51-79FE-6E06-8D42E52AA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023A04-BF26-4869-39FD-11BA530A8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3E4EE6-465E-2FB3-CC06-3D5A6027B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CF7B8B-DBD9-0EF9-48AB-8175DD161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88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3AD86-8F42-1A34-9294-3307670B6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FC6BC0-447E-6463-47EF-2CB114E01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ADC474-BC37-2E2A-4725-BD4FB1FB4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0741BF-4954-4757-D52D-EE47D300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3B1186-F1A8-F947-F03C-A2EAF0F8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97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BAA187-1FAE-9F79-E923-6C02DF06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6C5554-6FA0-9A2E-9AB7-C61240F45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38D35E6-FC6F-F0C3-FA7C-3297BF75D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BA9D3D-F9FF-0947-4963-C6482090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83ECCC-47AC-507A-4E90-635D55253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43CD71-BA83-EDE4-3D18-782465DF5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87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6E91E3-0B2F-F121-1DD2-49837B62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7EF824E-93E0-3266-46B8-7F96560D9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E5D8A9-5865-CBEA-2116-B7FE7C2FE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312052E-658E-400A-E1CE-353E876B9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B96F349-0377-621B-8D71-5F6B80254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CA72880-301B-ECF1-821B-AF0B027C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4C8560-EA77-D61C-E78B-BF1598322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4301DF9-69A1-2A4C-9026-3AAA3248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44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B1A760-CFA8-61AA-EA5B-0C5F9EA6C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07FCFD0-A958-96A4-AE6D-283D461D0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1E00DDA-4D0C-F75E-EB63-FE1E4A0C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F214235-7240-0FB5-61B7-183C31A5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28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2DBD871-3F70-A793-9CF6-D6E72534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D1EEEB0-1090-2885-277F-A253D2346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03A7F4-31CB-FA03-1F05-8485A649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363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590D10-C0A2-40E6-0A47-2E1560CB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388B8-BF32-E3CC-8B44-A6FC3D981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22CBDC-906E-74BF-8198-2C97200FA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C8E3FEA-FDD1-9941-3373-021DBE404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3275F9-B1A2-22AA-E635-80449E0A3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0587CE0-D502-85D4-24AF-C8E42CB4A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67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5F1A31-7689-5603-4068-3EC6E6A5A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E56BAA5-3646-49B6-CF17-7190943F0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048EF18-1E33-B855-A4EE-34B3EF4FC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E8D17C-B62B-9D7A-502B-507E4D0B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B42EA4-FD7E-112A-AB31-1109D743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60EA86-B725-F168-121E-CE7253174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24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A4152E-0865-B98E-9C5E-BDD58F1D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86BE0A4-3FC8-FDB6-5DD5-0C4532D97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2659E0-E68D-8188-962C-3444B915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50A3E2-C227-5701-7BFB-B651EBD9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D03B33-F9DD-0E8B-DBC8-28C322E83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24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26C4D93-CB7D-189A-FA86-43F0080AB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128096-11DA-3A47-A08E-980A2FC92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ADF4F4-6819-4D6C-3F0F-7D1B4E82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2B071C-319D-5F29-CD22-30CB2AEA1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6F76B7-05D6-F66C-29D7-836DF8F81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3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9A6DD1F-5ABB-29E6-AD5D-BAB930CC6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23064D-4715-385A-20FE-8001C256E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14F1AA-E0C2-8611-2D50-F455205901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BD4567-9FD2-4973-8ED3-F1A95AEEA765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277CC6-0AEA-6579-E7C6-46D4AAD28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425BDC-857F-26D6-4D28-6AB5972FD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24B988-A881-4D09-9118-588563C91C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36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F2217D9-5381-5E04-12AD-EE2BD3CE8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240" y="1328942"/>
            <a:ext cx="8526822" cy="456851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1C1975CF-F38F-B33F-4DD7-2F31B56ADBB7}"/>
              </a:ext>
            </a:extLst>
          </p:cNvPr>
          <p:cNvSpPr/>
          <p:nvPr/>
        </p:nvSpPr>
        <p:spPr>
          <a:xfrm>
            <a:off x="2365696" y="1719744"/>
            <a:ext cx="1434518" cy="10654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068ED2-7A99-E143-8C2B-BA634B7CEFC1}"/>
              </a:ext>
            </a:extLst>
          </p:cNvPr>
          <p:cNvSpPr txBox="1"/>
          <p:nvPr/>
        </p:nvSpPr>
        <p:spPr>
          <a:xfrm>
            <a:off x="1132516" y="3065365"/>
            <a:ext cx="2659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ノードと同じように選択時に青いラインを出したい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2B7FB4C7-77B9-A747-F3E2-771D3BD13ED3}"/>
              </a:ext>
            </a:extLst>
          </p:cNvPr>
          <p:cNvCxnSpPr/>
          <p:nvPr/>
        </p:nvCxnSpPr>
        <p:spPr>
          <a:xfrm flipV="1">
            <a:off x="2525086" y="2558643"/>
            <a:ext cx="293615" cy="4446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D0550AAD-9501-8663-03B9-20FD33FF15B8}"/>
              </a:ext>
            </a:extLst>
          </p:cNvPr>
          <p:cNvCxnSpPr/>
          <p:nvPr/>
        </p:nvCxnSpPr>
        <p:spPr>
          <a:xfrm flipH="1" flipV="1">
            <a:off x="6375633" y="2919369"/>
            <a:ext cx="436228" cy="3020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746639-DD1C-84D5-2D07-6DBB57C70640}"/>
              </a:ext>
            </a:extLst>
          </p:cNvPr>
          <p:cNvSpPr txBox="1"/>
          <p:nvPr/>
        </p:nvSpPr>
        <p:spPr>
          <a:xfrm>
            <a:off x="6711195" y="3308646"/>
            <a:ext cx="2659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選択時の状態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363B266-DD4F-1159-0601-E0B8E85EE560}"/>
              </a:ext>
            </a:extLst>
          </p:cNvPr>
          <p:cNvSpPr txBox="1"/>
          <p:nvPr/>
        </p:nvSpPr>
        <p:spPr>
          <a:xfrm>
            <a:off x="1359016" y="555199"/>
            <a:ext cx="814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判定ノードのセレクト時にノードと同じように青ラインを出してほしい</a:t>
            </a:r>
          </a:p>
        </p:txBody>
      </p:sp>
    </p:spTree>
    <p:extLst>
      <p:ext uri="{BB962C8B-B14F-4D97-AF65-F5344CB8AC3E}">
        <p14:creationId xmlns:p14="http://schemas.microsoft.com/office/powerpoint/2010/main" val="16814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AE7F96-2F13-AA86-EC78-52151AC23188}"/>
              </a:ext>
            </a:extLst>
          </p:cNvPr>
          <p:cNvSpPr txBox="1"/>
          <p:nvPr/>
        </p:nvSpPr>
        <p:spPr>
          <a:xfrm>
            <a:off x="1321265" y="446535"/>
            <a:ext cx="8145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各ノードの設定画面で</a:t>
            </a:r>
            <a:r>
              <a:rPr kumimoji="1" lang="en-US" altLang="ja-JP" dirty="0"/>
              <a:t>State</a:t>
            </a:r>
            <a:r>
              <a:rPr lang="ja-JP" altLang="en-US" dirty="0"/>
              <a:t>で</a:t>
            </a:r>
            <a:r>
              <a:rPr lang="en-US" altLang="ja-JP" dirty="0"/>
              <a:t>Search</a:t>
            </a:r>
            <a:r>
              <a:rPr lang="ja-JP" altLang="en-US" dirty="0"/>
              <a:t>を選ばれた時のテキスト入力欄の追加</a:t>
            </a:r>
            <a:endParaRPr lang="en-US" altLang="ja-JP" dirty="0"/>
          </a:p>
          <a:p>
            <a:r>
              <a:rPr kumimoji="1" lang="en-US" altLang="ja-JP" sz="1400" dirty="0">
                <a:solidFill>
                  <a:srgbClr val="FF0000"/>
                </a:solidFill>
              </a:rPr>
              <a:t>※</a:t>
            </a:r>
            <a:r>
              <a:rPr kumimoji="1" lang="ja-JP" altLang="en-US" sz="1400" dirty="0">
                <a:solidFill>
                  <a:srgbClr val="FF0000"/>
                </a:solidFill>
              </a:rPr>
              <a:t>追加を押すことで</a:t>
            </a:r>
            <a:r>
              <a:rPr kumimoji="1" lang="en-US" altLang="ja-JP" sz="1400" dirty="0">
                <a:solidFill>
                  <a:srgbClr val="FF0000"/>
                </a:solidFill>
              </a:rPr>
              <a:t>1</a:t>
            </a:r>
            <a:r>
              <a:rPr kumimoji="1" lang="ja-JP" altLang="en-US" sz="1400" dirty="0">
                <a:solidFill>
                  <a:srgbClr val="FF0000"/>
                </a:solidFill>
              </a:rPr>
              <a:t>行入力項目</a:t>
            </a:r>
            <a:r>
              <a:rPr lang="ja-JP" altLang="en-US" sz="1400" dirty="0">
                <a:solidFill>
                  <a:srgbClr val="FF0000"/>
                </a:solidFill>
              </a:rPr>
              <a:t>が増える。チェックボックスを選択して削除すると１行消える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B010765-FEFD-C59B-3CC1-BFB8CACAA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016" y="1198300"/>
            <a:ext cx="9185320" cy="493253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37F6E-D21C-A839-E22C-E459DFA1A448}"/>
              </a:ext>
            </a:extLst>
          </p:cNvPr>
          <p:cNvSpPr/>
          <p:nvPr/>
        </p:nvSpPr>
        <p:spPr>
          <a:xfrm>
            <a:off x="5712823" y="2569029"/>
            <a:ext cx="3309257" cy="4005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DAF9CB5-B4FF-F7EA-0706-CA6A149186CB}"/>
              </a:ext>
            </a:extLst>
          </p:cNvPr>
          <p:cNvSpPr/>
          <p:nvPr/>
        </p:nvSpPr>
        <p:spPr>
          <a:xfrm>
            <a:off x="5712823" y="3028406"/>
            <a:ext cx="3309257" cy="400594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EC1E9C0-6D3C-9448-A535-F1CE8C818AB2}"/>
              </a:ext>
            </a:extLst>
          </p:cNvPr>
          <p:cNvSpPr/>
          <p:nvPr/>
        </p:nvSpPr>
        <p:spPr>
          <a:xfrm>
            <a:off x="746620" y="2969623"/>
            <a:ext cx="4068661" cy="177132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67EADD-4130-6093-7580-CE50414C0D53}"/>
              </a:ext>
            </a:extLst>
          </p:cNvPr>
          <p:cNvSpPr txBox="1"/>
          <p:nvPr/>
        </p:nvSpPr>
        <p:spPr>
          <a:xfrm>
            <a:off x="1211436" y="3367091"/>
            <a:ext cx="872456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l</a:t>
            </a:r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2A6D74D-CB7D-88AD-5D64-4AB9A8DD06DB}"/>
              </a:ext>
            </a:extLst>
          </p:cNvPr>
          <p:cNvSpPr/>
          <p:nvPr/>
        </p:nvSpPr>
        <p:spPr>
          <a:xfrm>
            <a:off x="2147582" y="3375480"/>
            <a:ext cx="2608977" cy="34084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vText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AB86E8D-372B-B5D6-8199-7C4355F8AE51}"/>
              </a:ext>
            </a:extLst>
          </p:cNvPr>
          <p:cNvCxnSpPr>
            <a:cxnSpLocks/>
          </p:cNvCxnSpPr>
          <p:nvPr/>
        </p:nvCxnSpPr>
        <p:spPr>
          <a:xfrm flipH="1" flipV="1">
            <a:off x="4815281" y="2969623"/>
            <a:ext cx="897542" cy="58783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30ED8ADE-E08D-A419-5A78-0C63F3A8F668}"/>
              </a:ext>
            </a:extLst>
          </p:cNvPr>
          <p:cNvCxnSpPr>
            <a:cxnSpLocks/>
          </p:cNvCxnSpPr>
          <p:nvPr/>
        </p:nvCxnSpPr>
        <p:spPr>
          <a:xfrm flipH="1">
            <a:off x="4815281" y="3429000"/>
            <a:ext cx="838820" cy="1311945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6F5A869-8B21-8909-5D78-1FDE6E4532DC}"/>
              </a:ext>
            </a:extLst>
          </p:cNvPr>
          <p:cNvSpPr txBox="1"/>
          <p:nvPr/>
        </p:nvSpPr>
        <p:spPr>
          <a:xfrm>
            <a:off x="1211436" y="3807180"/>
            <a:ext cx="872456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l</a:t>
            </a:r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671AA59-DA9E-6B3F-AF9E-1DD0E920D75C}"/>
              </a:ext>
            </a:extLst>
          </p:cNvPr>
          <p:cNvSpPr/>
          <p:nvPr/>
        </p:nvSpPr>
        <p:spPr>
          <a:xfrm>
            <a:off x="2142614" y="3825844"/>
            <a:ext cx="2608977" cy="34084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vText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32161AF-BA82-B5A1-2F0F-2F21E3873F3C}"/>
              </a:ext>
            </a:extLst>
          </p:cNvPr>
          <p:cNvSpPr txBox="1"/>
          <p:nvPr/>
        </p:nvSpPr>
        <p:spPr>
          <a:xfrm>
            <a:off x="2762702" y="4194029"/>
            <a:ext cx="353943" cy="528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100" dirty="0"/>
              <a:t>・・・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01F4C77-CB71-4408-37C0-AEE78C2F62AE}"/>
              </a:ext>
            </a:extLst>
          </p:cNvPr>
          <p:cNvSpPr txBox="1"/>
          <p:nvPr/>
        </p:nvSpPr>
        <p:spPr>
          <a:xfrm>
            <a:off x="2760072" y="5041356"/>
            <a:ext cx="49495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900" dirty="0"/>
              <a:t>l</a:t>
            </a:r>
            <a:r>
              <a:rPr kumimoji="1" lang="en-US" altLang="ja-JP" sz="900" dirty="0"/>
              <a:t>Text</a:t>
            </a:r>
            <a:endParaRPr kumimoji="1" lang="ja-JP" altLang="en-US" sz="900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6CB1912-91C2-3FDF-72EF-A3B9152AC7DD}"/>
              </a:ext>
            </a:extLst>
          </p:cNvPr>
          <p:cNvSpPr/>
          <p:nvPr/>
        </p:nvSpPr>
        <p:spPr>
          <a:xfrm>
            <a:off x="3413988" y="5041355"/>
            <a:ext cx="1090995" cy="2308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00" dirty="0">
                <a:solidFill>
                  <a:schemeClr val="tx1"/>
                </a:solidFill>
              </a:rPr>
              <a:t>vText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8FDA12B-C60B-C3D8-DB65-8AA8FF57DE79}"/>
              </a:ext>
            </a:extLst>
          </p:cNvPr>
          <p:cNvSpPr/>
          <p:nvPr/>
        </p:nvSpPr>
        <p:spPr>
          <a:xfrm>
            <a:off x="3529134" y="3075090"/>
            <a:ext cx="578215" cy="23380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追加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F8AF8E6-2E03-32A6-48D4-3D92BE42837B}"/>
              </a:ext>
            </a:extLst>
          </p:cNvPr>
          <p:cNvSpPr txBox="1"/>
          <p:nvPr/>
        </p:nvSpPr>
        <p:spPr>
          <a:xfrm>
            <a:off x="2139191" y="6272204"/>
            <a:ext cx="353943" cy="528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100" dirty="0"/>
              <a:t>・・・</a:t>
            </a:r>
          </a:p>
        </p:txBody>
      </p:sp>
      <p:sp>
        <p:nvSpPr>
          <p:cNvPr id="24" name="右中かっこ 23">
            <a:extLst>
              <a:ext uri="{FF2B5EF4-FFF2-40B4-BE49-F238E27FC236}">
                <a16:creationId xmlns:a16="http://schemas.microsoft.com/office/drawing/2014/main" id="{905955F0-152B-BFF2-6D95-EF90FE9EC98A}"/>
              </a:ext>
            </a:extLst>
          </p:cNvPr>
          <p:cNvSpPr/>
          <p:nvPr/>
        </p:nvSpPr>
        <p:spPr>
          <a:xfrm>
            <a:off x="4639207" y="4799729"/>
            <a:ext cx="352338" cy="101098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A4E9F2C-C954-2FAE-5722-75D064FF50A9}"/>
              </a:ext>
            </a:extLst>
          </p:cNvPr>
          <p:cNvSpPr txBox="1"/>
          <p:nvPr/>
        </p:nvSpPr>
        <p:spPr>
          <a:xfrm>
            <a:off x="5108991" y="5041355"/>
            <a:ext cx="453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質問ページにも追加された分表示される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8199C417-DEB6-909B-4CDC-B462A7FA06D2}"/>
              </a:ext>
            </a:extLst>
          </p:cNvPr>
          <p:cNvSpPr/>
          <p:nvPr/>
        </p:nvSpPr>
        <p:spPr>
          <a:xfrm>
            <a:off x="1505677" y="5693813"/>
            <a:ext cx="578215" cy="23380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次へ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046361F0-FC5B-A0B7-343C-3413FE1B80A2}"/>
              </a:ext>
            </a:extLst>
          </p:cNvPr>
          <p:cNvSpPr/>
          <p:nvPr/>
        </p:nvSpPr>
        <p:spPr>
          <a:xfrm>
            <a:off x="4181139" y="3082409"/>
            <a:ext cx="578215" cy="23380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削除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89A1F97-26F6-AEC6-0D59-712D5C63E52D}"/>
              </a:ext>
            </a:extLst>
          </p:cNvPr>
          <p:cNvSpPr txBox="1"/>
          <p:nvPr/>
        </p:nvSpPr>
        <p:spPr>
          <a:xfrm>
            <a:off x="832675" y="3375480"/>
            <a:ext cx="31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☑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9C910CF-AE22-AD59-8368-6F558BF193BE}"/>
              </a:ext>
            </a:extLst>
          </p:cNvPr>
          <p:cNvSpPr txBox="1"/>
          <p:nvPr/>
        </p:nvSpPr>
        <p:spPr>
          <a:xfrm>
            <a:off x="807508" y="3830911"/>
            <a:ext cx="31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□</a:t>
            </a:r>
            <a:endParaRPr kumimoji="1" lang="ja-JP" altLang="en-US" dirty="0"/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9994C38B-1D4D-A0C6-090D-696115DB32E2}"/>
              </a:ext>
            </a:extLst>
          </p:cNvPr>
          <p:cNvCxnSpPr/>
          <p:nvPr/>
        </p:nvCxnSpPr>
        <p:spPr>
          <a:xfrm flipH="1">
            <a:off x="8489659" y="2021747"/>
            <a:ext cx="1040235" cy="8053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6CC69EA-76D1-804F-28AF-A397407C332D}"/>
              </a:ext>
            </a:extLst>
          </p:cNvPr>
          <p:cNvSpPr txBox="1"/>
          <p:nvPr/>
        </p:nvSpPr>
        <p:spPr>
          <a:xfrm>
            <a:off x="7894040" y="1708671"/>
            <a:ext cx="3976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Search</a:t>
            </a:r>
            <a:r>
              <a:rPr kumimoji="1" lang="ja-JP" altLang="en-US" sz="1400" dirty="0"/>
              <a:t>が選ばれることで入力項目が変更される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8012EA0-437A-E255-7BE2-CF9C1DC27FEF}"/>
              </a:ext>
            </a:extLst>
          </p:cNvPr>
          <p:cNvSpPr txBox="1"/>
          <p:nvPr/>
        </p:nvSpPr>
        <p:spPr>
          <a:xfrm>
            <a:off x="2760071" y="5349720"/>
            <a:ext cx="49495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900" dirty="0"/>
              <a:t>l</a:t>
            </a:r>
            <a:r>
              <a:rPr kumimoji="1" lang="en-US" altLang="ja-JP" sz="900" dirty="0"/>
              <a:t>Text</a:t>
            </a:r>
            <a:endParaRPr kumimoji="1" lang="ja-JP" altLang="en-US" sz="900" dirty="0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6982F38B-309B-8281-BDAD-89B5152F1E95}"/>
              </a:ext>
            </a:extLst>
          </p:cNvPr>
          <p:cNvSpPr/>
          <p:nvPr/>
        </p:nvSpPr>
        <p:spPr>
          <a:xfrm>
            <a:off x="3413988" y="5343824"/>
            <a:ext cx="1090995" cy="2308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00" dirty="0">
                <a:solidFill>
                  <a:schemeClr val="tx1"/>
                </a:solidFill>
              </a:rPr>
              <a:t>vText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3BEB408F-1113-39AF-FBA1-A638FE7C931E}"/>
              </a:ext>
            </a:extLst>
          </p:cNvPr>
          <p:cNvSpPr/>
          <p:nvPr/>
        </p:nvSpPr>
        <p:spPr>
          <a:xfrm>
            <a:off x="1862356" y="5410687"/>
            <a:ext cx="385894" cy="141756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30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109</Words>
  <Application>Microsoft Office PowerPoint</Application>
  <PresentationFormat>ワイド画面</PresentationFormat>
  <Paragraphs>22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幸治 清原</dc:creator>
  <cp:lastModifiedBy>幸治 清原</cp:lastModifiedBy>
  <cp:revision>1</cp:revision>
  <dcterms:created xsi:type="dcterms:W3CDTF">2024-10-11T05:35:16Z</dcterms:created>
  <dcterms:modified xsi:type="dcterms:W3CDTF">2024-10-11T06:07:48Z</dcterms:modified>
</cp:coreProperties>
</file>