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944A671-47F7-49A6-9318-18C9EB11586B}" v="344" dt="2020-11-22T03:21:11.43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80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0-11-22T03:11:35.10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22977 6539 16383 0 0,'-13'13'0'0'0,"-4"8"0"0"0,-8 5 0 0 0,-7 2 0 0 0,-12 1 0 0 0,-7-1 0 0 0,-7 0 0 0 0,2 3 0 0 0,-2-4 0 0 0,4-2 0 0 0,4-5 0 0 0,1-6 0 0 0,-4 3 0 0 0,-5 3 0 0 0,-10 2 0 0 0,-6 1 0 0 0,-16 2 0 0 0,-5 5 0 0 0,5-3 0 0 0,4-2 0 0 0,-3 3 0 0 0,-8 2 0 0 0,0-1 0 0 0,3 0 0 0 0,5-2 0 0 0,14-5 0 0 0,3-1 0 0 0,8-2 0 0 0,8-2 0 0 0,-8 3 0 0 0,-19 7 0 0 0,-12 8 0 0 0,-33 6 0 0 0,-27 8 0 0 0,-18 1 0 0 0,-22 0 0 0 0,-28 5 0 0 0,-6 0 0 0 0,-95 26 0 0 0,-95 16 0 0 0,-81-1 0 0 0,-15-8 0 0 0,-13-5 0 0 0,32-14 0 0 0,28-14 0 0 0,69-12 0 0 0,69-5 0 0 0,55-8 0 0 0,46-2 0 0 0,15 7 0 0 0,27 3 0 0 0,-6 15 0 0 0,-8 4 0 0 0,-3 3 0 0 0,-19 6 0 0 0,-13 4 0 0 0,-21 6 0 0 0,-15 0 0 0 0,-61 7 0 0 0,-26 3 0 0 0,-66 7 0 0 0,-7 6 0 0 0,19-6 0 0 0,55-15 0 0 0,74-16 0 0 0,78-19 0 0 0,66-16 0 0 0,47-9 0 0 0,28-3 0 0 0,15-5 0 0 0,9-3 0 0 0,-6 5 0 0 0,-4 5 0 0 0,-9 4 0 0 0,-8-2 0 0 0,-1 1 0 0 0,-9 0 0 0 0,-5-3 0 0 0,-1 5 0 0 0,6-2 0 0 0,-5-5 0 0 0,-6 0 0 0 0,-4 2 0 0 0,-4 2 0 0 0,3 1 0 0 0,4-1 0 0 0,4-1 0 0 0,9-3 0 0 0,14-4 0 0 0,8 4 0 0 0,5 0 0 0 0,-1-2 0 0 0,3-4 0 0 0,2 0 0 0 0,0 4 0 0 0,-5 4 0 0 0,-19 3 0 0 0,-14 2 0 0 0,-11-3 0 0 0,-5-4 0 0 0,-16 0 0 0 0,-9-4 0 0 0,-8-2 0 0 0,-89-4 0 0 0,-47-2 0 0 0,-43-2 0 0 0,7-1 0 0 0,9-1 0 0 0,46 1 0 0 0,44-1 0 0 0,49 1 0 0 0,47-1 0 0 0,38 1 0 0 0,26 0 0 0 0,18 0 0 0 0,9 0 0 0 0,3 0 0 0 0,1 0 0 0 0,-2 0 0 0 0,-2 0 0 0 0,-2 0 0 0 0,-2 0 0 0 0,-1 0 0 0 0,-5-4 0 0 0,-2-6 0 0 0,0-1 0 0 0,2-7 0 0 0,-8-9 0 0 0,-23-26 0 0 0,-26-49 0 0 0,-28-39 0 0 0,-38-31 0 0 0,-13-5 0 0 0,4 11 0 0 0,8 25 0 0 0,17 16 0 0 0,33 25 0 0 0,28 20 0 0 0,20 16 0 0 0,18 15 0 0 0,12 6 0 0 0,5 3 0 0 0,7-5 0 0 0,5 2 0 0 0,0-6 0 0 0,1-2 0 0 0,2-1 0 0 0,2-5 0 0 0,1 0 0 0 0,1-4 0 0 0,1-17 0 0 0,0-8 0 0 0,5-1 0 0 0,5 4 0 0 0,6 9 0 0 0,3 4 0 0 0,13-3 0 0 0,3 7 0 0 0,15-3 0 0 0,1 2 0 0 0,6 5 0 0 0,1-1 0 0 0,-1 11 0 0 0,-5 5 0 0 0,0 7 0 0 0,5 6 0 0 0,1 4 0 0 0,-1 4 0 0 0,2-3 0 0 0,5-1 0 0 0,-1 6 0 0 0,10-3 0 0 0,5 4 0 0 0,3 5 0 0 0,8 3 0 0 0,6 2 0 0 0,0 5 0 0 0,-8 3 0 0 0,-10 6 0 0 0,-15 8 0 0 0,-8 7 0 0 0,-10 0 0 0 0,-8 2 0 0 0,3 1 0 0 0,-2 3 0 0 0,7 2 0 0 0,3 0 0 0 0,7 1 0 0 0,3 0 0 0 0,-5-4 0 0 0,-2-1 0 0 0,16 4 0 0 0,47 2 0 0 0,47-3 0 0 0,26-5 0 0 0,15-6 0 0 0,-18-6 0 0 0,-36-2 0 0 0,-39-3 0 0 0,-33-2 0 0 0,-26 4 0 0 0,-16 2 0 0 0,-10 3 0 0 0,-5 2 0 0 0,4 2 0 0 0,23 4 0 0 0,29-2 0 0 0,23-2 0 0 0,21-3 0 0 0,12-4 0 0 0,0 2 0 0 0,-10 0 0 0 0,-15-2 0 0 0,-23-1 0 0 0,-20-2 0 0 0,-21 4 0 0 0,-9 0 0 0 0,7 4 0 0 0,22 4 0 0 0,39-1 0 0 0,32-1 0 0 0,20-4 0 0 0,16-3 0 0 0,-10-2 0 0 0,-29-2 0 0 0,-32-1 0 0 0,-24 0 0 0 0,-15-1 0 0 0,-2 1 0 0 0,3-1 0 0 0,13 1 0 0 0,28-5 0 0 0,30-5 0 0 0,36-9 0 0 0,2-2 0 0 0,-18-1 0 0 0,-32-2 0 0 0,-26 4 0 0 0,-21 5 0 0 0,-5-3 0 0 0,-6 1 0 0 0,-5 4 0 0 0,-2-1 0 0 0,-3 3 0 0 0,-5 3 0 0 0,-1-2 0 0 0,-5-3 0 0 0,-5 1 0 0 0,1 2 0 0 0,-1 3 0 0 0,1 2 0 0 0,13-5 0 0 0,5-7 0 0 0,8-3 0 0 0,1 0 0 0 0,7 5 0 0 0,5 4 0 0 0,2 1 0 0 0,1-8 0 0 0,0-4 0 0 0,-4 1 0 0 0,2 5 0 0 0,-3 4 0 0 0,-6 1 0 0 0,-1-3 0 0 0,1-2 0 0 0,-6 1 0 0 0,-1-2 0 0 0,2 3 0 0 0,-4 0 0 0 0,-5-3 0 0 0,-1-2 0 0 0,-2 1 0 0 0,-5 1 0 0 0,-5 2 0 0 0,-1 5 0 0 0,1 3 0 0 0,3-1 0 0 0,7-8 0 0 0,-1-1 0 0 0,0 2 0 0 0,0 0 0 0 0,1-2 0 0 0,4 2 0 0 0,-2-1 0 0 0,-1-2 0 0 0,-2 2 0 0 0,5 4 0 0 0,1 0 0 0 0,1 2 0 0 0,7-7 0 0 0,14-3 0 0 0,8 1 0 0 0,5-5 0 0 0,-7 2 0 0 0,-9 0 0 0 0,-5 0 0 0 0,-10 0 0 0 0,-1-6 0 0 0,-7 3 0 0 0,-3 1 0 0 0,-1 0 0 0 0,4 0 0 0 0,-2 0 0 0 0,-5 4 0 0 0,-1 2 0 0 0,8 3 0 0 0,10 0 0 0 0,-2-2 0 0 0,2-1 0 0 0,3 1 0 0 0,-4 4 0 0 0,4-4 0 0 0,-4-4 0 0 0,-3 3 0 0 0,-4 3 0 0 0,3-4 0 0 0,5-3 0 0 0,4 3 0 0 0,0-1 0 0 0,-2 0 0 0 0,-3-1 0 0 0,-4-6 0 0 0,-6 2 0 0 0,-8 5 0 0 0,-6 2 0 0 0,-5 0 0 0 0,-4-2 0 0 0,-1 3 0 0 0,-6 0 0 0 0,-1 3 0 0 0,-4 0 0 0 0,0 1 0 0 0,2 0 0 0 0,2 2 0 0 0,7-2 0 0 0,-1-7 0 0 0,-1 0 0 0 0,1 3 0 0 0,0 5 0 0 0,-4 0 0 0 0,3-2 0 0 0,2-3 0 0 0,1 1 0 0 0,0 4 0 0 0,0-1 0 0 0,0-6 0 0 0,-1-5 0 0 0,1 3 0 0 0,3 0 0 0 0,2-1 0 0 0,3 0 0 0 0,1-2 0 0 0,-6 0 0 0 0,1 4 0 0 0,-1 1 0 0 0,-1-1 0 0 0,-1 4 0 0 0,0-5 0 0 0,-2 2 0 0 0,0 4 0 0 0,0 0 0 0 0,0 3 0 0 0,0-5 0 0 0,-1 0 0 0 0,10-9 0 0 0,-3-5 0 0 0,-1-2 0 0 0,-1 2 0 0 0,-3 1 0 0 0,-4 1 0 0 0,-3-2 0 0 0,0 3 0 0 0,-3-1 0 0 0,0-5 0 0 0,2-4 0 0 0,1-1 0 0 0,6-6 0 0 0,0 0 0 0 0,-6 4 0 0 0,-1 0 0 0 0,1 8 0 0 0,-4 0 0 0 0,1 2 0 0 0,-3 1 0 0 0,1 7 0 0 0,2-2 0 0 0,3 4 0 0 0,-3 1 0 0 0,2-1 0 0 0,0 4 0 0 0,3 0 0 0 0,1-1 0 0 0,-3-1 0 0 0,4-3 0 0 0,3-1 0 0 0,0-1 0 0 0,0 4 0 0 0,-4 0 0 0 0,3 0 0 0 0,18 4 0 0 0,19-1 0 0 0,53-5 0 0 0,59-8 0 0 0,63-2 0 0 0,109-9 0 0 0,98-6 0 0 0,114-12 0 0 0,172-13 0 0 0,-33 6 0 0 0,-130 15 0 0 0,-158 15 0 0 0,-132 14 0 0 0,-99 10 0 0 0,-64 9 0 0 0,-38 3 0 0 0,-12 15 0 0 0,2 9 0 0 0,35 22 0 0 0,47 28 0 0 0,20 11 0 0 0,-6-10 0 0 0,-18-14 0 0 0,-25-7 0 0 0,-25-15 0 0 0,-18-4 0 0 0,-16-8 0 0 0,-12-5 0 0 0,-7-2 0 0 0,-5-4 0 0 0,-5-1 0 0 0,0 2 0 0 0,-4 1 0 0 0,1 3 0 0 0,0-3 0 0 0,-4 1 0 0 0,-3 0 0 0 0,5 6 0 0 0,-4 3 0 0 0,0 5 0 0 0,0 1 0 0 0,1 16 0 0 0,0 4 0 0 0,1-3 0 0 0,-4-2 0 0 0,-5-5 0 0 0,-5-6 0 0 0,-5 0 0 0 0,2 18 0 0 0,-1 21 0 0 0,-6 27 0 0 0,-10 21 0 0 0,-14 6 0 0 0,-5-19 0 0 0,-7-15 0 0 0,-2-21 0 0 0,2-19 0 0 0,-2-10 0 0 0,-2-5 0 0 0,-4-1 0 0 0,-11 5 0 0 0,-8 3 0 0 0,1 2 0 0 0,-4-4 0 0 0,3-1 0 0 0,1 0 0 0 0,6-7 0 0 0,0-7 0 0 0,5 0 0 0 0,8-6 0 0 0,6-7 0 0 0,5 2 0 0 0,5-3 0 0 0,1-4 0 0 0,-2-1 0 0 0,-1-2 0 0 0,-4-3 0 0 0,-1-3 0 0 0,6 2 0 0 0,3-1 0 0 0,1 4 0 0 0,2 0 0 0 0,-1 6 0 0 0,-1 9 0 0 0,1 1 0 0 0,3 0 0 0 0,5-1 0 0 0,1-4 0 0 0,-1-1 0 0 0,-2-5 0 0 0,1 0 0 0 0,-1-3 0 0 0,-1-3 0 0 0,-2-3 0 0 0,2-3-16383 0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0-11-22T02:36:19.687"/>
    </inkml:context>
    <inkml:brush xml:id="br0">
      <inkml:brushProperty name="width" value="0.1" units="cm"/>
      <inkml:brushProperty name="height" value="0.1" units="cm"/>
      <inkml:brushProperty name="color" value="#5B2D90"/>
    </inkml:brush>
  </inkml:definitions>
  <inkml:trace contextRef="#ctx0" brushRef="#br0">38068 2617 16383 0 0,'0'4'0'0'0,"-8"1"0"0"0,-7 0 0 0 0,-13 4 0 0 0,-6 3 0 0 0,-1 1 0 0 0,1-3 0 0 0,-6 2 0 0 0,-41-2 0 0 0,-19-2 0 0 0,-9-3 0 0 0,2-2 0 0 0,3-1 0 0 0,10-2 0 0 0,10-12 0 0 0,-2-13 0 0 0,-7-10 0 0 0,9 0 0 0 0,14-1 0 0 0,16 5 0 0 0,11 0 0 0 0,11 5 0 0 0,9 3 0 0 0,10 1 0 0 0,6 0 0 0 0,9 4 0 0 0,8 2 0 0 0,6 2 0 0 0,5 0 0 0 0,3 3 0 0 0,9 2 0 0 0,8 4 0 0 0,1 2 0 0 0,9 2 0 0 0,0 0 0 0 0,0 2 0 0 0,4-1 0 0 0,0 1 0 0 0,-1-1 0 0 0,-6 1 0 0 0,-2-1 0 0 0,-5 0 0 0 0,-6 0 0 0 0,-4 0 0 0 0,-4 4 0 0 0,2 2 0 0 0,0-1 0 0 0,-1 7 0 0 0,4 6 0 0 0,-1 0 0 0 0,0 0 0 0 0,-3-2 0 0 0,-1 0 0 0 0,-1 2 0 0 0,-1-3 0 0 0,-5 0 0 0 0,-1-2 0 0 0,-5 5 0 0 0,-4 3 0 0 0,-4 3 0 0 0,-3 4 0 0 0,-2-1-16383 0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0-11-22T02:36:19.688"/>
    </inkml:context>
    <inkml:brush xml:id="br0">
      <inkml:brushProperty name="width" value="0.1" units="cm"/>
      <inkml:brushProperty name="height" value="0.1" units="cm"/>
      <inkml:brushProperty name="color" value="#5B2D90"/>
    </inkml:brush>
  </inkml:definitions>
  <inkml:trace contextRef="#ctx0" brushRef="#br0">39714 10478 16383 0 0,'0'0'-16383'0'0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0-11-22T03:11:35.11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22040 10381 16383 0 0,'-5'0'0'0'0,"-4"0"0"0"0,-7 0 0 0 0,-16 0 0 0 0,-24 0 0 0 0,-16 4 0 0 0,-4 6 0 0 0,-5 5 0 0 0,2 9 0 0 0,-3 4 0 0 0,-4 11 0 0 0,-4 2 0 0 0,5-1 0 0 0,3-4 0 0 0,-4 6 0 0 0,3-1 0 0 0,-6 5 0 0 0,-8 4 0 0 0,-9 6 0 0 0,-16 14 0 0 0,-4 9 0 0 0,6-2 0 0 0,7-4 0 0 0,14-11 0 0 0,16-4 0 0 0,17-11 0 0 0,7-5 0 0 0,6-1 0 0 0,7-4 0 0 0,3-4 0 0 0,-8 6 0 0 0,-4-4 0 0 0,-1 4 0 0 0,-3 0 0 0 0,-14 11 0 0 0,-6 1 0 0 0,-7 4 0 0 0,-15 10 0 0 0,-2-2 0 0 0,-5 9 0 0 0,3 6 0 0 0,-6 6 0 0 0,-1 1 0 0 0,2-4 0 0 0,6-9 0 0 0,-4 1 0 0 0,0 5 0 0 0,0 2 0 0 0,11-4 0 0 0,0-3 0 0 0,-4 4 0 0 0,2-3 0 0 0,2 2 0 0 0,-10 7 0 0 0,7-8 0 0 0,-2 5 0 0 0,4-7 0 0 0,6-4 0 0 0,10-8 0 0 0,2-3 0 0 0,-6 7 0 0 0,-15 8 0 0 0,-2 5 0 0 0,4 2 0 0 0,-3-5 0 0 0,-1 3 0 0 0,4 0 0 0 0,7-5 0 0 0,-3 3 0 0 0,7-3 0 0 0,-3 6 0 0 0,-7 12 0 0 0,-9 7 0 0 0,-6 4 0 0 0,-2-8 0 0 0,3 3 0 0 0,6-8 0 0 0,14-6 0 0 0,1 0 0 0 0,-1-10 0 0 0,3-4 0 0 0,-10 2 0 0 0,-4-2 0 0 0,7-4 0 0 0,2-5 0 0 0,1-4 0 0 0,3-8 0 0 0,5 2 0 0 0,3 0 0 0 0,-30 17 0 0 0,-22 10 0 0 0,-31 12 0 0 0,-20 1 0 0 0,-1-7 0 0 0,6-10 0 0 0,17-12 0 0 0,11-12 0 0 0,10-7 0 0 0,3-10 0 0 0,-3-6 0 0 0,8-8 0 0 0,3-2 0 0 0,6-5 0 0 0,-1-3 0 0 0,-8 1 0 0 0,-12 7 0 0 0,-14 1 0 0 0,-2 6 0 0 0,-19 8 0 0 0,-22 6 0 0 0,3-2 0 0 0,6-7 0 0 0,23-9 0 0 0,27-8 0 0 0,31-5 0 0 0,30-3 0 0 0,12-4 0 0 0,5 0 0 0 0,1-1 0 0 0,8 1 0 0 0,1 0 0 0 0,-12 0 0 0 0,-10 0 0 0 0,-10 1 0 0 0,-24 0 0 0 0,-21 0 0 0 0,-15 0 0 0 0,-15 0 0 0 0,-31-13 0 0 0,-17-8 0 0 0,-1-5 0 0 0,-12-6 0 0 0,-6-7 0 0 0,28 0 0 0 0,44 6 0 0 0,44 9 0 0 0,43 4 0 0 0,32 1 0 0 0,19 0 0 0 0,8-1 0 0 0,3-6 0 0 0,2-3 0 0 0,3-4 0 0 0,-3-6 0 0 0,-3 0 0 0 0,-2 2 0 0 0,3-1 0 0 0,2 2 0 0 0,3-1 0 0 0,1 0 0 0 0,2 4 0 0 0,1-7 0 0 0,0-3 0 0 0,1 0 0 0 0,3 3 0 0 0,6 1 0 0 0,15-3 0 0 0,10-1 0 0 0,4 1 0 0 0,16-8 0 0 0,4-1 0 0 0,0 1 0 0 0,2 4 0 0 0,-5 6 0 0 0,-7 9 0 0 0,-4 6 0 0 0,-1 4 0 0 0,1 4 0 0 0,9 1 0 0 0,8 4 0 0 0,-2 4 0 0 0,2 2 0 0 0,6 4 0 0 0,14 1 0 0 0,35 1 0 0 0,35 0 0 0 0,27 1 0 0 0,3 0 0 0 0,5-1 0 0 0,-13 1 0 0 0,-10-1 0 0 0,-8 0 0 0 0,0 0 0 0 0,-11 0 0 0 0,-8-4 0 0 0,-14-2 0 0 0,-13-4 0 0 0,-2 0 0 0 0,-3 2 0 0 0,-7-3 0 0 0,5-3 0 0 0,3-3 0 0 0,12-8 0 0 0,3-3 0 0 0,-1 2 0 0 0,3-6 0 0 0,-10 2 0 0 0,5 1 0 0 0,8 2 0 0 0,0 2 0 0 0,-10 0 0 0 0,6-4 0 0 0,-5 3 0 0 0,-2-7 0 0 0,1-6 0 0 0,-6-1 0 0 0,-6 3 0 0 0,-7-2 0 0 0,1-6 0 0 0,1 0 0 0 0,-8-1 0 0 0,1-5 0 0 0,20-20 0 0 0,7-14 0 0 0,-4-5 0 0 0,-5 3 0 0 0,-16 13 0 0 0,-12 11 0 0 0,-15 11 0 0 0,-7 2 0 0 0,4 1 0 0 0,12-12 0 0 0,14 0 0 0 0,-4 6 0 0 0,-4 8 0 0 0,-7 12 0 0 0,0 4 0 0 0,5 3 0 0 0,-3 1 0 0 0,2-2 0 0 0,5-1 0 0 0,0-4 0 0 0,8-9 0 0 0,1 3 0 0 0,1-4 0 0 0,-3 1 0 0 0,5-9 0 0 0,-1-1 0 0 0,8-7 0 0 0,4-2 0 0 0,8-4 0 0 0,-1-7 0 0 0,0 5 0 0 0,-6 0 0 0 0,-5 0 0 0 0,-11 7 0 0 0,-13 10 0 0 0,-7 0 0 0 0,1-3 0 0 0,0-1 0 0 0,6-8 0 0 0,-3 6 0 0 0,-5 5 0 0 0,-3 7 0 0 0,-4 6 0 0 0,-4-2 0 0 0,4-7 0 0 0,0-8 0 0 0,-3 5 0 0 0,-7-1 0 0 0,-9 8 0 0 0,-7 8 0 0 0,-2 1 0 0 0,-3 2 0 0 0,5 3 0 0 0,2-2 0 0 0,5 0 0 0 0,9-12 0 0 0,3-2 0 0 0,4-6 0 0 0,-3 6 0 0 0,1 6 0 0 0,-6 2 0 0 0,-7 3 0 0 0,1-6 0 0 0,2 5 0 0 0,-5 4 0 0 0,0 3 0 0 0,-4 3 0 0 0,-4 5 0 0 0,0-2 0 0 0,2-2 0 0 0,4 0 0 0 0,3-4 0 0 0,10-7 0 0 0,5 0 0 0 0,-4 1 0 0 0,-3 2 0 0 0,-2 3 0 0 0,4-2 0 0 0,-1 0 0 0 0,5-3 0 0 0,0 0 0 0 0,-6 2 0 0 0,2-2 0 0 0,3-3 0 0 0,17-4 0 0 0,5 1 0 0 0,-7 7 0 0 0,-3 2 0 0 0,-2 1 0 0 0,-7 2 0 0 0,-10 6 0 0 0,-1 3 0 0 0,-5 4 0 0 0,-1 6 0 0 0,4-9 0 0 0,3-1 0 0 0,13-2 0 0 0,9-4 0 0 0,13-8 0 0 0,5-5 0 0 0,8-6 0 0 0,0-2 0 0 0,-9 1 0 0 0,-11 5 0 0 0,-10 5 0 0 0,-9 1 0 0 0,-6 5 0 0 0,-7 9 0 0 0,-5 3 0 0 0,1 0 0 0 0,-8 0 0 0 0,-6-2 0 0 0,6 2 0 0 0,0 5 0 0 0,-1-4 0 0 0,6 1 0 0 0,1 2 0 0 0,-3 5 0 0 0,1 3 0 0 0,-2 3 0 0 0,10-2 0 0 0,9-5 0 0 0,8-1 0 0 0,-2-2 0 0 0,-8 1 0 0 0,-9 2 0 0 0,-8 3 0 0 0,-1 3 0 0 0,-3 2 0 0 0,-8 5 0 0 0,-2 3 0 0 0,-2 4 0 0 0,4 5 0 0 0,6 4 0 0 0,3 3 0 0 0,3-3 0 0 0,-4 5 0 0 0,0-2 0 0 0,-5 3 0 0 0,-7 3 0 0 0,-7-1 0 0 0,-7 1 0 0 0,-4 3 0 0 0,-2 1 0 0 0,-2-1 0 0 0,0-1 0 0 0,4-2 0 0 0,1-1 0 0 0,0-2 0 0 0,0 1 0 0 0,-1-2 0 0 0,-1 1 0 0 0,-1 0 0 0 0,-1-1 0 0 0,0 5 0 0 0,0 2 0 0 0,4-5 0 0 0,1-3 0 0 0,1-5-16383 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0-11-22T03:11:35.111"/>
    </inkml:context>
    <inkml:brush xml:id="br0">
      <inkml:brushProperty name="width" value="0.1" units="cm"/>
      <inkml:brushProperty name="height" value="0.1" units="cm"/>
      <inkml:brushProperty name="color" value="#5B2D90"/>
    </inkml:brush>
  </inkml:definitions>
  <inkml:trace contextRef="#ctx0" brushRef="#br0">22867 5779 16383 0 0,'-4'0'0'0'0,"-35"9"0"0"0,-18 10 0 0 0,-11 6 0 0 0,-4 3 0 0 0,-4-3 0 0 0,1-2 0 0 0,-6-4 0 0 0,-19-3 0 0 0,-20 10 0 0 0,-27 3 0 0 0,-33 2 0 0 0,-32 3 0 0 0,1 1 0 0 0,-5-3 0 0 0,9-2 0 0 0,16-6 0 0 0,15 1 0 0 0,18 5 0 0 0,23-4 0 0 0,23-1 0 0 0,17 7 0 0 0,-3 10 0 0 0,-6 11 0 0 0,-13 0 0 0 0,0-9 0 0 0,0-8 0 0 0,12-2 0 0 0,7-6 0 0 0,8-9 0 0 0,7-3 0 0 0,2-4 0 0 0,1 0 0 0 0,3 2 0 0 0,2-2 0 0 0,-6 2 0 0 0,-7-2 0 0 0,-4-3 0 0 0,-7 1 0 0 0,5 0 0 0 0,7-4 0 0 0,9-1 0 0 0,10-2 0 0 0,9-2 0 0 0,10 0 0 0 0,1-2 0 0 0,0-3 0 0 0,1-6 0 0 0,-1-9 0 0 0,5-2 0 0 0,5-1 0 0 0,1 4 0 0 0,2-9 0 0 0,4 2 0 0 0,2 0 0 0 0,7 0 0 0 0,7 1 0 0 0,5 0 0 0 0,6 0 0 0 0,2 0 0 0 0,2-4 0 0 0,14-14 0 0 0,20-11 0 0 0,21-6 0 0 0,9 0 0 0 0,14 1 0 0 0,11 6 0 0 0,10 5 0 0 0,8 1 0 0 0,98-7 0 0 0,45-4 0 0 0,26-3 0 0 0,11-9 0 0 0,-15 0 0 0 0,-8 3 0 0 0,-13 5 0 0 0,-12 4 0 0 0,-6 8 0 0 0,-17 13 0 0 0,-14 7 0 0 0,-16 6 0 0 0,-15 6 0 0 0,-25 6 0 0 0,-20 5 0 0 0,-16 3 0 0 0,7 3 0 0 0,7 1 0 0 0,-4 4 0 0 0,1 6 0 0 0,-3 4 0 0 0,-10 1 0 0 0,-6 1 0 0 0,-1 2 0 0 0,0-3 0 0 0,-15 1 0 0 0,-12-3 0 0 0,-20 0 0 0 0,-18 2 0 0 0,-16 3 0 0 0,-15-3 0 0 0,-13-3 0 0 0,-4-5-16383 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0-11-22T03:11:35.112"/>
    </inkml:context>
    <inkml:brush xml:id="br0">
      <inkml:brushProperty name="width" value="0.1" units="cm"/>
      <inkml:brushProperty name="height" value="0.1" units="cm"/>
      <inkml:brushProperty name="color" value="#5B2D90"/>
    </inkml:brush>
  </inkml:definitions>
  <inkml:trace contextRef="#ctx0" brushRef="#br0">26460 10115 16383 0 0,'-12'9'0'0'0,"-25"14"0"0"0,-18 12 0 0 0,-20 12 0 0 0,-10 6 0 0 0,-27 35 0 0 0,-27 36 0 0 0,-7 12 0 0 0,-6 9 0 0 0,1-5 0 0 0,-6-2 0 0 0,8-11 0 0 0,-13-8 0 0 0,6-15 0 0 0,1-13 0 0 0,-7-10 0 0 0,4-7 0 0 0,-3-3 0 0 0,-4-2 0 0 0,-6 5 0 0 0,6 5 0 0 0,6 1 0 0 0,5 9 0 0 0,5-4 0 0 0,7 0 0 0 0,16-5 0 0 0,0-5 0 0 0,1-7 0 0 0,6-10 0 0 0,-22 0 0 0 0,-24 8 0 0 0,-25 4 0 0 0,-25 11 0 0 0,0 0 0 0 0,3 6 0 0 0,9-3 0 0 0,-1 9 0 0 0,13 0 0 0 0,14-7 0 0 0,-3-6 0 0 0,9-4 0 0 0,12-7 0 0 0,-7 9 0 0 0,0-4 0 0 0,-13 5 0 0 0,-5 2 0 0 0,-3 0 0 0 0,1-7 0 0 0,0-11 0 0 0,7-8 0 0 0,-16-6 0 0 0,-23-2 0 0 0,1-2 0 0 0,8 0 0 0 0,12 1 0 0 0,26-8 0 0 0,31-6 0 0 0,10 0 0 0 0,2-6 0 0 0,-9 1 0 0 0,-10 8 0 0 0,-17-1 0 0 0,-5-8 0 0 0,6-7 0 0 0,14-7 0 0 0,20-6 0 0 0,15-4 0 0 0,20-2 0 0 0,5-1 0 0 0,9 0 0 0 0,11-13 0 0 0,-5-8 0 0 0,4 0 0 0 0,0-8 0 0 0,0-4 0 0 0,9 5 0 0 0,9 2 0 0 0,10 2 0 0 0,9 2 0 0 0,4-5 0 0 0,5-8 0 0 0,5-4 0 0 0,7-10 0 0 0,4-1 0 0 0,5-4 0 0 0,6-14 0 0 0,11-10 0 0 0,19-22 0 0 0,25-13 0 0 0,19-4 0 0 0,33-14 0 0 0,26-6 0 0 0,32-8 0 0 0,10 1 0 0 0,22 0 0 0 0,0 5 0 0 0,-9 1 0 0 0,4 8 0 0 0,-7 10 0 0 0,6 13 0 0 0,-6 13 0 0 0,10 6 0 0 0,5 2 0 0 0,8 4 0 0 0,17-6 0 0 0,11 2 0 0 0,2 2 0 0 0,-16 12 0 0 0,-21 10 0 0 0,-1 8 0 0 0,-14 12 0 0 0,9 3 0 0 0,9-1 0 0 0,5 2 0 0 0,-29 8 0 0 0,0 10 0 0 0,0 4 0 0 0,16-12 0 0 0,1-1 0 0 0,0-7 0 0 0,3-6 0 0 0,32-7 0 0 0,53-21 0 0 0,45-13 0 0 0,29-6 0 0 0,4 9 0 0 0,-8 5 0 0 0,-20 5 0 0 0,-6 9 0 0 0,-31 3 0 0 0,-50 8 0 0 0,-27 0 0 0 0,-14-4 0 0 0,9-8 0 0 0,14-7 0 0 0,-2-2 0 0 0,-6-3 0 0 0,-21 0 0 0 0,-25 5 0 0 0,-2 1 0 0 0,-15 1 0 0 0,7-1 0 0 0,-2 0 0 0 0,-13 6 0 0 0,-7 7 0 0 0,-13 9 0 0 0,-13 7 0 0 0,-19 12 0 0 0,-10 1 0 0 0,-8-2 0 0 0,-7-1 0 0 0,-8 6 0 0 0,5 1 0 0 0,2-2 0 0 0,16-2 0 0 0,10-4 0 0 0,3-1 0 0 0,1 1 0 0 0,2-2 0 0 0,-9-1 0 0 0,-9 3 0 0 0,-7 6 0 0 0,-14 3 0 0 0,-7 1 0 0 0,-5-3 0 0 0,-4-3 0 0 0,-8 4 0 0 0,-2 2 0 0 0,-5 4 0 0 0,-5 5 0 0 0,-4 0 0 0 0,-6 3-16383 0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0-11-22T03:11:35.113"/>
    </inkml:context>
    <inkml:brush xml:id="br0">
      <inkml:brushProperty name="width" value="0.1" units="cm"/>
      <inkml:brushProperty name="height" value="0.1" units="cm"/>
      <inkml:brushProperty name="color" value="#5B2D90"/>
    </inkml:brush>
  </inkml:definitions>
  <inkml:trace contextRef="#ctx0" brushRef="#br0">39714 10478 16383 0 0,'0'0'-16383'0'0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0-11-22T02:36:19.68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22977 6539 16383 0 0,'-13'13'0'0'0,"-4"8"0"0"0,-8 5 0 0 0,-7 2 0 0 0,-12 1 0 0 0,-7-1 0 0 0,-7 0 0 0 0,2 3 0 0 0,-2-4 0 0 0,4-2 0 0 0,4-5 0 0 0,1-6 0 0 0,-4 3 0 0 0,-5 3 0 0 0,-10 2 0 0 0,-6 1 0 0 0,-16 2 0 0 0,-5 5 0 0 0,5-3 0 0 0,4-2 0 0 0,-3 3 0 0 0,-8 2 0 0 0,0-1 0 0 0,3 0 0 0 0,5-2 0 0 0,14-5 0 0 0,3-1 0 0 0,8-2 0 0 0,8-2 0 0 0,-8 3 0 0 0,-19 7 0 0 0,-12 8 0 0 0,-33 6 0 0 0,-27 8 0 0 0,-18 1 0 0 0,-22 0 0 0 0,-28 5 0 0 0,-6 0 0 0 0,-95 26 0 0 0,-95 16 0 0 0,-81-1 0 0 0,-15-8 0 0 0,-13-5 0 0 0,32-14 0 0 0,28-14 0 0 0,69-12 0 0 0,69-5 0 0 0,55-8 0 0 0,46-2 0 0 0,15 7 0 0 0,27 3 0 0 0,-6 15 0 0 0,-8 4 0 0 0,-3 3 0 0 0,-19 6 0 0 0,-13 4 0 0 0,-21 6 0 0 0,-15 0 0 0 0,-61 7 0 0 0,-26 3 0 0 0,-66 7 0 0 0,-7 6 0 0 0,19-6 0 0 0,55-15 0 0 0,74-16 0 0 0,78-19 0 0 0,66-16 0 0 0,47-9 0 0 0,28-3 0 0 0,15-5 0 0 0,9-3 0 0 0,-6 5 0 0 0,-4 5 0 0 0,-9 4 0 0 0,-8-2 0 0 0,-1 1 0 0 0,-9 0 0 0 0,-5-3 0 0 0,-1 5 0 0 0,6-2 0 0 0,-5-5 0 0 0,-6 0 0 0 0,-4 2 0 0 0,-4 2 0 0 0,3 1 0 0 0,4-1 0 0 0,4-1 0 0 0,9-3 0 0 0,14-4 0 0 0,8 4 0 0 0,5 0 0 0 0,-1-2 0 0 0,3-4 0 0 0,2 0 0 0 0,0 4 0 0 0,-5 4 0 0 0,-19 3 0 0 0,-14 2 0 0 0,-11-3 0 0 0,-5-4 0 0 0,-16 0 0 0 0,-9-4 0 0 0,-8-2 0 0 0,-89-4 0 0 0,-47-2 0 0 0,-43-2 0 0 0,7-1 0 0 0,9-1 0 0 0,46 1 0 0 0,44-1 0 0 0,49 1 0 0 0,47-1 0 0 0,38 1 0 0 0,26 0 0 0 0,18 0 0 0 0,9 0 0 0 0,3 0 0 0 0,1 0 0 0 0,-2 0 0 0 0,-2 0 0 0 0,-2 0 0 0 0,-2 0 0 0 0,-1 0 0 0 0,-5-4 0 0 0,-2-6 0 0 0,0-1 0 0 0,2-7 0 0 0,-8-9 0 0 0,-23-26 0 0 0,-26-49 0 0 0,-28-39 0 0 0,-38-31 0 0 0,-13-5 0 0 0,4 11 0 0 0,8 25 0 0 0,17 16 0 0 0,33 25 0 0 0,28 20 0 0 0,20 16 0 0 0,18 15 0 0 0,12 6 0 0 0,5 3 0 0 0,7-5 0 0 0,5 2 0 0 0,0-6 0 0 0,1-2 0 0 0,2-1 0 0 0,2-5 0 0 0,1 0 0 0 0,1-4 0 0 0,1-17 0 0 0,0-8 0 0 0,5-1 0 0 0,5 4 0 0 0,6 9 0 0 0,3 4 0 0 0,13-3 0 0 0,3 7 0 0 0,15-3 0 0 0,1 2 0 0 0,6 5 0 0 0,1-1 0 0 0,-1 11 0 0 0,-5 5 0 0 0,0 7 0 0 0,5 6 0 0 0,1 4 0 0 0,-1 4 0 0 0,2-3 0 0 0,5-1 0 0 0,-1 6 0 0 0,10-3 0 0 0,5 4 0 0 0,3 5 0 0 0,8 3 0 0 0,6 2 0 0 0,0 5 0 0 0,-8 3 0 0 0,-10 6 0 0 0,-15 8 0 0 0,-8 7 0 0 0,-10 0 0 0 0,-8 2 0 0 0,3 1 0 0 0,-2 3 0 0 0,7 2 0 0 0,3 0 0 0 0,7 1 0 0 0,3 0 0 0 0,-5-4 0 0 0,-2-1 0 0 0,16 4 0 0 0,47 2 0 0 0,47-3 0 0 0,26-5 0 0 0,15-6 0 0 0,-18-6 0 0 0,-36-2 0 0 0,-39-3 0 0 0,-33-2 0 0 0,-26 4 0 0 0,-16 2 0 0 0,-10 3 0 0 0,-5 2 0 0 0,4 2 0 0 0,23 4 0 0 0,29-2 0 0 0,23-2 0 0 0,21-3 0 0 0,12-4 0 0 0,0 2 0 0 0,-10 0 0 0 0,-15-2 0 0 0,-23-1 0 0 0,-20-2 0 0 0,-21 4 0 0 0,-9 0 0 0 0,7 4 0 0 0,22 4 0 0 0,39-1 0 0 0,32-1 0 0 0,20-4 0 0 0,16-3 0 0 0,-10-2 0 0 0,-29-2 0 0 0,-32-1 0 0 0,-24 0 0 0 0,-15-1 0 0 0,-2 1 0 0 0,3-1 0 0 0,13 1 0 0 0,28-5 0 0 0,30-5 0 0 0,36-9 0 0 0,2-2 0 0 0,-18-1 0 0 0,-32-2 0 0 0,-26 4 0 0 0,-21 5 0 0 0,-5-3 0 0 0,-6 1 0 0 0,-5 4 0 0 0,-2-1 0 0 0,-3 3 0 0 0,-5 3 0 0 0,-1-2 0 0 0,-5-3 0 0 0,-5 1 0 0 0,1 2 0 0 0,-1 3 0 0 0,1 2 0 0 0,13-5 0 0 0,5-7 0 0 0,8-3 0 0 0,1 0 0 0 0,7 5 0 0 0,5 4 0 0 0,2 1 0 0 0,1-8 0 0 0,0-4 0 0 0,-4 1 0 0 0,2 5 0 0 0,-3 4 0 0 0,-6 1 0 0 0,-1-3 0 0 0,1-2 0 0 0,-6 1 0 0 0,-1-2 0 0 0,2 3 0 0 0,-4 0 0 0 0,-5-3 0 0 0,-1-2 0 0 0,-2 1 0 0 0,-5 1 0 0 0,-5 2 0 0 0,-1 5 0 0 0,1 3 0 0 0,3-1 0 0 0,7-8 0 0 0,-1-1 0 0 0,0 2 0 0 0,0 0 0 0 0,1-2 0 0 0,4 2 0 0 0,-2-1 0 0 0,-1-2 0 0 0,-2 2 0 0 0,5 4 0 0 0,1 0 0 0 0,1 2 0 0 0,7-7 0 0 0,14-3 0 0 0,8 1 0 0 0,5-5 0 0 0,-7 2 0 0 0,-9 0 0 0 0,-5 0 0 0 0,-10 0 0 0 0,-1-6 0 0 0,-7 3 0 0 0,-3 1 0 0 0,-1 0 0 0 0,4 0 0 0 0,-2 0 0 0 0,-5 4 0 0 0,-1 2 0 0 0,8 3 0 0 0,10 0 0 0 0,-2-2 0 0 0,2-1 0 0 0,3 1 0 0 0,-4 4 0 0 0,4-4 0 0 0,-4-4 0 0 0,-3 3 0 0 0,-4 3 0 0 0,3-4 0 0 0,5-3 0 0 0,4 3 0 0 0,0-1 0 0 0,-2 0 0 0 0,-3-1 0 0 0,-4-6 0 0 0,-6 2 0 0 0,-8 5 0 0 0,-6 2 0 0 0,-5 0 0 0 0,-4-2 0 0 0,-1 3 0 0 0,-6 0 0 0 0,-1 3 0 0 0,-4 0 0 0 0,0 1 0 0 0,2 0 0 0 0,2 2 0 0 0,7-2 0 0 0,-1-7 0 0 0,-1 0 0 0 0,1 3 0 0 0,0 5 0 0 0,-4 0 0 0 0,3-2 0 0 0,2-3 0 0 0,1 1 0 0 0,0 4 0 0 0,0-1 0 0 0,0-6 0 0 0,-1-5 0 0 0,1 3 0 0 0,3 0 0 0 0,2-1 0 0 0,3 0 0 0 0,1-2 0 0 0,-6 0 0 0 0,1 4 0 0 0,-1 1 0 0 0,-1-1 0 0 0,-1 4 0 0 0,0-5 0 0 0,-2 2 0 0 0,0 4 0 0 0,0 0 0 0 0,0 3 0 0 0,0-5 0 0 0,-1 0 0 0 0,10-9 0 0 0,-3-5 0 0 0,-1-2 0 0 0,-1 2 0 0 0,-3 1 0 0 0,-4 1 0 0 0,-3-2 0 0 0,0 3 0 0 0,-3-1 0 0 0,0-5 0 0 0,2-4 0 0 0,1-1 0 0 0,6-6 0 0 0,0 0 0 0 0,-6 4 0 0 0,-1 0 0 0 0,1 8 0 0 0,-4 0 0 0 0,1 2 0 0 0,-3 1 0 0 0,1 7 0 0 0,2-2 0 0 0,3 4 0 0 0,-3 1 0 0 0,2-1 0 0 0,0 4 0 0 0,3 0 0 0 0,1-1 0 0 0,-3-1 0 0 0,4-3 0 0 0,3-1 0 0 0,0-1 0 0 0,0 4 0 0 0,-4 0 0 0 0,3 0 0 0 0,18 4 0 0 0,19-1 0 0 0,53-5 0 0 0,59-8 0 0 0,63-2 0 0 0,109-9 0 0 0,98-6 0 0 0,114-12 0 0 0,172-13 0 0 0,-33 6 0 0 0,-130 15 0 0 0,-158 15 0 0 0,-132 14 0 0 0,-99 10 0 0 0,-64 9 0 0 0,-38 3 0 0 0,-12 15 0 0 0,2 9 0 0 0,35 22 0 0 0,47 28 0 0 0,20 11 0 0 0,-6-10 0 0 0,-18-14 0 0 0,-25-7 0 0 0,-25-15 0 0 0,-18-4 0 0 0,-16-8 0 0 0,-12-5 0 0 0,-7-2 0 0 0,-5-4 0 0 0,-5-1 0 0 0,0 2 0 0 0,-4 1 0 0 0,1 3 0 0 0,0-3 0 0 0,-4 1 0 0 0,-3 0 0 0 0,5 6 0 0 0,-4 3 0 0 0,0 5 0 0 0,0 1 0 0 0,1 16 0 0 0,0 4 0 0 0,1-3 0 0 0,-4-2 0 0 0,-5-5 0 0 0,-5-6 0 0 0,-5 0 0 0 0,2 18 0 0 0,-1 21 0 0 0,-6 27 0 0 0,-10 21 0 0 0,-14 6 0 0 0,-5-19 0 0 0,-7-15 0 0 0,-2-21 0 0 0,2-19 0 0 0,-2-10 0 0 0,-2-5 0 0 0,-4-1 0 0 0,-11 5 0 0 0,-8 3 0 0 0,1 2 0 0 0,-4-4 0 0 0,3-1 0 0 0,1 0 0 0 0,6-7 0 0 0,0-7 0 0 0,5 0 0 0 0,8-6 0 0 0,6-7 0 0 0,5 2 0 0 0,5-3 0 0 0,1-4 0 0 0,-2-1 0 0 0,-1-2 0 0 0,-4-3 0 0 0,-1-3 0 0 0,6 2 0 0 0,3-1 0 0 0,1 4 0 0 0,2 0 0 0 0,-1 6 0 0 0,-1 9 0 0 0,1 1 0 0 0,3 0 0 0 0,5-1 0 0 0,1-4 0 0 0,-1-1 0 0 0,-2-5 0 0 0,1 0 0 0 0,-1-3 0 0 0,-1-3 0 0 0,-2-3 0 0 0,2-3-16383 0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0-11-22T02:36:19.68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22040 10381 16383 0 0,'-5'0'0'0'0,"-4"0"0"0"0,-7 0 0 0 0,-16 0 0 0 0,-24 0 0 0 0,-16 4 0 0 0,-4 6 0 0 0,-5 5 0 0 0,2 9 0 0 0,-3 4 0 0 0,-4 11 0 0 0,-4 2 0 0 0,5-1 0 0 0,3-4 0 0 0,-4 6 0 0 0,3-1 0 0 0,-6 5 0 0 0,-8 4 0 0 0,-9 6 0 0 0,-16 14 0 0 0,-4 9 0 0 0,6-2 0 0 0,7-4 0 0 0,14-11 0 0 0,16-4 0 0 0,17-11 0 0 0,7-5 0 0 0,6-1 0 0 0,7-4 0 0 0,3-4 0 0 0,-8 6 0 0 0,-4-4 0 0 0,-1 4 0 0 0,-3 0 0 0 0,-14 11 0 0 0,-6 1 0 0 0,-7 4 0 0 0,-15 10 0 0 0,-2-2 0 0 0,-5 9 0 0 0,3 6 0 0 0,-6 6 0 0 0,-1 1 0 0 0,2-4 0 0 0,6-9 0 0 0,-4 1 0 0 0,0 5 0 0 0,0 2 0 0 0,11-4 0 0 0,0-3 0 0 0,-4 4 0 0 0,2-3 0 0 0,2 2 0 0 0,-10 7 0 0 0,7-8 0 0 0,-2 5 0 0 0,4-7 0 0 0,6-4 0 0 0,10-8 0 0 0,2-3 0 0 0,-6 7 0 0 0,-15 8 0 0 0,-2 5 0 0 0,4 2 0 0 0,-3-5 0 0 0,-1 3 0 0 0,4 0 0 0 0,7-5 0 0 0,-3 3 0 0 0,7-3 0 0 0,-3 6 0 0 0,-7 12 0 0 0,-9 7 0 0 0,-6 4 0 0 0,-2-8 0 0 0,3 3 0 0 0,6-8 0 0 0,14-6 0 0 0,1 0 0 0 0,-1-10 0 0 0,3-4 0 0 0,-10 2 0 0 0,-4-2 0 0 0,7-4 0 0 0,2-5 0 0 0,1-4 0 0 0,3-8 0 0 0,5 2 0 0 0,3 0 0 0 0,-30 17 0 0 0,-22 10 0 0 0,-31 12 0 0 0,-20 1 0 0 0,-1-7 0 0 0,6-10 0 0 0,17-12 0 0 0,11-12 0 0 0,10-7 0 0 0,3-10 0 0 0,-3-6 0 0 0,8-8 0 0 0,3-2 0 0 0,6-5 0 0 0,-1-3 0 0 0,-8 1 0 0 0,-12 7 0 0 0,-14 1 0 0 0,-2 6 0 0 0,-19 8 0 0 0,-22 6 0 0 0,3-2 0 0 0,6-7 0 0 0,23-9 0 0 0,27-8 0 0 0,31-5 0 0 0,30-3 0 0 0,12-4 0 0 0,5 0 0 0 0,1-1 0 0 0,8 1 0 0 0,1 0 0 0 0,-12 0 0 0 0,-10 0 0 0 0,-10 1 0 0 0,-24 0 0 0 0,-21 0 0 0 0,-15 0 0 0 0,-15 0 0 0 0,-31-13 0 0 0,-17-8 0 0 0,-1-5 0 0 0,-12-6 0 0 0,-6-7 0 0 0,28 0 0 0 0,44 6 0 0 0,44 9 0 0 0,43 4 0 0 0,32 1 0 0 0,19 0 0 0 0,8-1 0 0 0,3-6 0 0 0,2-3 0 0 0,3-4 0 0 0,-3-6 0 0 0,-3 0 0 0 0,-2 2 0 0 0,3-1 0 0 0,2 2 0 0 0,3-1 0 0 0,1 0 0 0 0,2 4 0 0 0,1-7 0 0 0,0-3 0 0 0,1 0 0 0 0,3 3 0 0 0,6 1 0 0 0,15-3 0 0 0,10-1 0 0 0,4 1 0 0 0,16-8 0 0 0,4-1 0 0 0,0 1 0 0 0,2 4 0 0 0,-5 6 0 0 0,-7 9 0 0 0,-4 6 0 0 0,-1 4 0 0 0,1 4 0 0 0,9 1 0 0 0,8 4 0 0 0,-2 4 0 0 0,2 2 0 0 0,6 4 0 0 0,14 1 0 0 0,35 1 0 0 0,35 0 0 0 0,27 1 0 0 0,3 0 0 0 0,5-1 0 0 0,-13 1 0 0 0,-10-1 0 0 0,-8 0 0 0 0,0 0 0 0 0,-11 0 0 0 0,-8-4 0 0 0,-14-2 0 0 0,-13-4 0 0 0,-2 0 0 0 0,-3 2 0 0 0,-7-3 0 0 0,5-3 0 0 0,3-3 0 0 0,12-8 0 0 0,3-3 0 0 0,-1 2 0 0 0,3-6 0 0 0,-10 2 0 0 0,5 1 0 0 0,8 2 0 0 0,0 2 0 0 0,-10 0 0 0 0,6-4 0 0 0,-5 3 0 0 0,-2-7 0 0 0,1-6 0 0 0,-6-1 0 0 0,-6 3 0 0 0,-7-2 0 0 0,1-6 0 0 0,1 0 0 0 0,-8-1 0 0 0,1-5 0 0 0,20-20 0 0 0,7-14 0 0 0,-4-5 0 0 0,-5 3 0 0 0,-16 13 0 0 0,-12 11 0 0 0,-15 11 0 0 0,-7 2 0 0 0,4 1 0 0 0,12-12 0 0 0,14 0 0 0 0,-4 6 0 0 0,-4 8 0 0 0,-7 12 0 0 0,0 4 0 0 0,5 3 0 0 0,-3 1 0 0 0,2-2 0 0 0,5-1 0 0 0,0-4 0 0 0,8-9 0 0 0,1 3 0 0 0,1-4 0 0 0,-3 1 0 0 0,5-9 0 0 0,-1-1 0 0 0,8-7 0 0 0,4-2 0 0 0,8-4 0 0 0,-1-7 0 0 0,0 5 0 0 0,-6 0 0 0 0,-5 0 0 0 0,-11 7 0 0 0,-13 10 0 0 0,-7 0 0 0 0,1-3 0 0 0,0-1 0 0 0,6-8 0 0 0,-3 6 0 0 0,-5 5 0 0 0,-3 7 0 0 0,-4 6 0 0 0,-4-2 0 0 0,4-7 0 0 0,0-8 0 0 0,-3 5 0 0 0,-7-1 0 0 0,-9 8 0 0 0,-7 8 0 0 0,-2 1 0 0 0,-3 2 0 0 0,5 3 0 0 0,2-2 0 0 0,5 0 0 0 0,9-12 0 0 0,3-2 0 0 0,4-6 0 0 0,-3 6 0 0 0,1 6 0 0 0,-6 2 0 0 0,-7 3 0 0 0,1-6 0 0 0,2 5 0 0 0,-5 4 0 0 0,0 3 0 0 0,-4 3 0 0 0,-4 5 0 0 0,0-2 0 0 0,2-2 0 0 0,4 0 0 0 0,3-4 0 0 0,10-7 0 0 0,5 0 0 0 0,-4 1 0 0 0,-3 2 0 0 0,-2 3 0 0 0,4-2 0 0 0,-1 0 0 0 0,5-3 0 0 0,0 0 0 0 0,-6 2 0 0 0,2-2 0 0 0,3-3 0 0 0,17-4 0 0 0,5 1 0 0 0,-7 7 0 0 0,-3 2 0 0 0,-2 1 0 0 0,-7 2 0 0 0,-10 6 0 0 0,-1 3 0 0 0,-5 4 0 0 0,-1 6 0 0 0,4-9 0 0 0,3-1 0 0 0,13-2 0 0 0,9-4 0 0 0,13-8 0 0 0,5-5 0 0 0,8-6 0 0 0,0-2 0 0 0,-9 1 0 0 0,-11 5 0 0 0,-10 5 0 0 0,-9 1 0 0 0,-6 5 0 0 0,-7 9 0 0 0,-5 3 0 0 0,1 0 0 0 0,-8 0 0 0 0,-6-2 0 0 0,6 2 0 0 0,0 5 0 0 0,-1-4 0 0 0,6 1 0 0 0,1 2 0 0 0,-3 5 0 0 0,1 3 0 0 0,-2 3 0 0 0,10-2 0 0 0,9-5 0 0 0,8-1 0 0 0,-2-2 0 0 0,-8 1 0 0 0,-9 2 0 0 0,-8 3 0 0 0,-1 3 0 0 0,-3 2 0 0 0,-8 5 0 0 0,-2 3 0 0 0,-2 4 0 0 0,4 5 0 0 0,6 4 0 0 0,3 3 0 0 0,3-3 0 0 0,-4 5 0 0 0,0-2 0 0 0,-5 3 0 0 0,-7 3 0 0 0,-7-1 0 0 0,-7 1 0 0 0,-4 3 0 0 0,-2 1 0 0 0,-2-1 0 0 0,0-1 0 0 0,4-2 0 0 0,1-1 0 0 0,0-2 0 0 0,0 1 0 0 0,-1-2 0 0 0,-1 1 0 0 0,-1 0 0 0 0,-1-1 0 0 0,0 5 0 0 0,0 2 0 0 0,4-5 0 0 0,1-3 0 0 0,1-5-16383 0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0-11-22T02:36:19.685"/>
    </inkml:context>
    <inkml:brush xml:id="br0">
      <inkml:brushProperty name="width" value="0.1" units="cm"/>
      <inkml:brushProperty name="height" value="0.1" units="cm"/>
      <inkml:brushProperty name="color" value="#5B2D90"/>
    </inkml:brush>
  </inkml:definitions>
  <inkml:trace contextRef="#ctx0" brushRef="#br0">22867 5779 16383 0 0,'-4'0'0'0'0,"-35"9"0"0"0,-18 10 0 0 0,-11 6 0 0 0,-4 3 0 0 0,-4-3 0 0 0,1-2 0 0 0,-6-4 0 0 0,-19-3 0 0 0,-20 10 0 0 0,-27 3 0 0 0,-33 2 0 0 0,-32 3 0 0 0,1 1 0 0 0,-5-3 0 0 0,9-2 0 0 0,16-6 0 0 0,15 1 0 0 0,18 5 0 0 0,23-4 0 0 0,23-1 0 0 0,17 7 0 0 0,-3 10 0 0 0,-6 11 0 0 0,-13 0 0 0 0,0-9 0 0 0,0-8 0 0 0,12-2 0 0 0,7-6 0 0 0,8-9 0 0 0,7-3 0 0 0,2-4 0 0 0,1 0 0 0 0,3 2 0 0 0,2-2 0 0 0,-6 2 0 0 0,-7-2 0 0 0,-4-3 0 0 0,-7 1 0 0 0,5 0 0 0 0,7-4 0 0 0,9-1 0 0 0,10-2 0 0 0,9-2 0 0 0,10 0 0 0 0,1-2 0 0 0,0-3 0 0 0,1-6 0 0 0,-1-9 0 0 0,5-2 0 0 0,5-1 0 0 0,1 4 0 0 0,2-9 0 0 0,4 2 0 0 0,2 0 0 0 0,7 0 0 0 0,7 1 0 0 0,5 0 0 0 0,6 0 0 0 0,2 0 0 0 0,2-4 0 0 0,14-14 0 0 0,20-11 0 0 0,21-6 0 0 0,9 0 0 0 0,14 1 0 0 0,11 6 0 0 0,10 5 0 0 0,8 1 0 0 0,98-7 0 0 0,45-4 0 0 0,26-3 0 0 0,11-9 0 0 0,-15 0 0 0 0,-8 3 0 0 0,-13 5 0 0 0,-12 4 0 0 0,-6 8 0 0 0,-17 13 0 0 0,-14 7 0 0 0,-16 6 0 0 0,-15 6 0 0 0,-25 6 0 0 0,-20 5 0 0 0,-16 3 0 0 0,7 3 0 0 0,7 1 0 0 0,-4 4 0 0 0,1 6 0 0 0,-3 4 0 0 0,-10 1 0 0 0,-6 1 0 0 0,-1 2 0 0 0,0-3 0 0 0,-15 1 0 0 0,-12-3 0 0 0,-20 0 0 0 0,-18 2 0 0 0,-16 3 0 0 0,-15-3 0 0 0,-13-3 0 0 0,-4-5-16383 0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0-11-22T02:36:19.686"/>
    </inkml:context>
    <inkml:brush xml:id="br0">
      <inkml:brushProperty name="width" value="0.1" units="cm"/>
      <inkml:brushProperty name="height" value="0.1" units="cm"/>
      <inkml:brushProperty name="color" value="#5B2D90"/>
    </inkml:brush>
  </inkml:definitions>
  <inkml:trace contextRef="#ctx0" brushRef="#br0">26460 10115 16383 0 0,'-12'9'0'0'0,"-25"14"0"0"0,-18 12 0 0 0,-20 12 0 0 0,-10 6 0 0 0,-27 35 0 0 0,-27 36 0 0 0,-7 12 0 0 0,-6 9 0 0 0,1-5 0 0 0,-6-2 0 0 0,8-11 0 0 0,-13-8 0 0 0,6-15 0 0 0,1-13 0 0 0,-7-10 0 0 0,4-7 0 0 0,-3-3 0 0 0,-4-2 0 0 0,-6 5 0 0 0,6 5 0 0 0,6 1 0 0 0,5 9 0 0 0,5-4 0 0 0,7 0 0 0 0,16-5 0 0 0,0-5 0 0 0,1-7 0 0 0,6-10 0 0 0,-22 0 0 0 0,-24 8 0 0 0,-25 4 0 0 0,-25 11 0 0 0,0 0 0 0 0,3 6 0 0 0,9-3 0 0 0,-1 9 0 0 0,13 0 0 0 0,14-7 0 0 0,-3-6 0 0 0,9-4 0 0 0,12-7 0 0 0,-7 9 0 0 0,0-4 0 0 0,-13 5 0 0 0,-5 2 0 0 0,-3 0 0 0 0,1-7 0 0 0,0-11 0 0 0,7-8 0 0 0,-16-6 0 0 0,-23-2 0 0 0,1-2 0 0 0,8 0 0 0 0,12 1 0 0 0,26-8 0 0 0,31-6 0 0 0,10 0 0 0 0,2-6 0 0 0,-9 1 0 0 0,-10 8 0 0 0,-17-1 0 0 0,-5-8 0 0 0,6-7 0 0 0,14-7 0 0 0,20-6 0 0 0,15-4 0 0 0,20-2 0 0 0,5-1 0 0 0,9 0 0 0 0,11-13 0 0 0,-5-8 0 0 0,4 0 0 0 0,0-8 0 0 0,0-4 0 0 0,9 5 0 0 0,9 2 0 0 0,10 2 0 0 0,9 2 0 0 0,4-5 0 0 0,5-8 0 0 0,5-4 0 0 0,7-10 0 0 0,4-1 0 0 0,5-4 0 0 0,6-14 0 0 0,11-10 0 0 0,19-22 0 0 0,25-13 0 0 0,19-4 0 0 0,33-14 0 0 0,26-6 0 0 0,32-8 0 0 0,10 1 0 0 0,22 0 0 0 0,0 5 0 0 0,-9 1 0 0 0,4 8 0 0 0,-7 10 0 0 0,6 13 0 0 0,-6 13 0 0 0,10 6 0 0 0,5 2 0 0 0,8 4 0 0 0,17-6 0 0 0,11 2 0 0 0,2 2 0 0 0,-16 12 0 0 0,-21 10 0 0 0,-1 8 0 0 0,-14 12 0 0 0,9 3 0 0 0,9-1 0 0 0,5 2 0 0 0,-29 8 0 0 0,0 10 0 0 0,0 4 0 0 0,16-12 0 0 0,1-1 0 0 0,0-7 0 0 0,3-6 0 0 0,32-7 0 0 0,53-21 0 0 0,45-13 0 0 0,29-6 0 0 0,4 9 0 0 0,-8 5 0 0 0,-20 5 0 0 0,-6 9 0 0 0,-31 3 0 0 0,-50 8 0 0 0,-27 0 0 0 0,-14-4 0 0 0,9-8 0 0 0,14-7 0 0 0,-2-2 0 0 0,-6-3 0 0 0,-21 0 0 0 0,-25 5 0 0 0,-2 1 0 0 0,-15 1 0 0 0,7-1 0 0 0,-2 0 0 0 0,-13 6 0 0 0,-7 7 0 0 0,-13 9 0 0 0,-13 7 0 0 0,-19 12 0 0 0,-10 1 0 0 0,-8-2 0 0 0,-7-1 0 0 0,-8 6 0 0 0,5 1 0 0 0,2-2 0 0 0,16-2 0 0 0,10-4 0 0 0,3-1 0 0 0,1 1 0 0 0,2-2 0 0 0,-9-1 0 0 0,-9 3 0 0 0,-7 6 0 0 0,-14 3 0 0 0,-7 1 0 0 0,-5-3 0 0 0,-4-3 0 0 0,-8 4 0 0 0,-2 2 0 0 0,-5 4 0 0 0,-5 5 0 0 0,-4 0 0 0 0,-6 3-16383 0 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2A643-9BB0-4E02-80B2-2C0A5E5D738E}" type="datetimeFigureOut">
              <a:rPr kumimoji="1" lang="ja-JP" altLang="en-US" smtClean="0"/>
              <a:t>2020/11/22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91067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2A643-9BB0-4E02-80B2-2C0A5E5D738E}" type="datetimeFigureOut">
              <a:rPr kumimoji="1" lang="ja-JP" altLang="en-US" smtClean="0"/>
              <a:t>2020/11/22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5747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2A643-9BB0-4E02-80B2-2C0A5E5D738E}" type="datetimeFigureOut">
              <a:rPr kumimoji="1" lang="ja-JP" altLang="en-US" smtClean="0"/>
              <a:t>2020/11/22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508667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2A643-9BB0-4E02-80B2-2C0A5E5D738E}" type="datetimeFigureOut">
              <a:rPr kumimoji="1" lang="ja-JP" altLang="en-US" smtClean="0"/>
              <a:t>2020/11/22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05158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2A643-9BB0-4E02-80B2-2C0A5E5D738E}" type="datetimeFigureOut">
              <a:rPr kumimoji="1" lang="ja-JP" altLang="en-US" smtClean="0"/>
              <a:t>2020/11/22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839047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2A643-9BB0-4E02-80B2-2C0A5E5D738E}" type="datetimeFigureOut">
              <a:rPr kumimoji="1" lang="ja-JP" altLang="en-US" smtClean="0"/>
              <a:t>2020/11/22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95402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2A643-9BB0-4E02-80B2-2C0A5E5D738E}" type="datetimeFigureOut">
              <a:rPr kumimoji="1" lang="ja-JP" altLang="en-US" smtClean="0"/>
              <a:t>2020/11/22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978849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2A643-9BB0-4E02-80B2-2C0A5E5D738E}" type="datetimeFigureOut">
              <a:rPr kumimoji="1" lang="ja-JP" altLang="en-US" smtClean="0"/>
              <a:t>2020/11/22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395888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2A643-9BB0-4E02-80B2-2C0A5E5D738E}" type="datetimeFigureOut">
              <a:rPr kumimoji="1" lang="ja-JP" altLang="en-US" smtClean="0"/>
              <a:t>2020/11/22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28608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2A643-9BB0-4E02-80B2-2C0A5E5D738E}" type="datetimeFigureOut">
              <a:rPr kumimoji="1" lang="ja-JP" altLang="en-US" smtClean="0"/>
              <a:t>2020/11/22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884510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2A643-9BB0-4E02-80B2-2C0A5E5D738E}" type="datetimeFigureOut">
              <a:rPr kumimoji="1" lang="ja-JP" altLang="en-US" smtClean="0"/>
              <a:t>2020/11/22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893879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02A643-9BB0-4E02-80B2-2C0A5E5D738E}" type="datetimeFigureOut">
              <a:rPr kumimoji="1" lang="ja-JP" altLang="en-US" smtClean="0"/>
              <a:t>2020/11/22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072897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12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openxmlformats.org/officeDocument/2006/relationships/customXml" Target="../ink/ink5.xml"/><Relationship Id="rId5" Type="http://schemas.openxmlformats.org/officeDocument/2006/relationships/customXml" Target="../ink/ink2.xml"/><Relationship Id="rId10" Type="http://schemas.openxmlformats.org/officeDocument/2006/relationships/image" Target="../media/image5.png"/><Relationship Id="rId4" Type="http://schemas.openxmlformats.org/officeDocument/2006/relationships/image" Target="../media/image2.png"/><Relationship Id="rId9" Type="http://schemas.openxmlformats.org/officeDocument/2006/relationships/customXml" Target="../ink/ink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customXml" Target="../ink/ink9.xml"/><Relationship Id="rId13" Type="http://schemas.openxmlformats.org/officeDocument/2006/relationships/image" Target="../media/image6.png"/><Relationship Id="rId3" Type="http://schemas.openxmlformats.org/officeDocument/2006/relationships/image" Target="../media/image7.png"/><Relationship Id="rId7" Type="http://schemas.openxmlformats.org/officeDocument/2006/relationships/image" Target="../media/image9.png"/><Relationship Id="rId12" Type="http://schemas.openxmlformats.org/officeDocument/2006/relationships/customXml" Target="../ink/ink11.xml"/><Relationship Id="rId2" Type="http://schemas.openxmlformats.org/officeDocument/2006/relationships/customXml" Target="../ink/ink6.xml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8.xml"/><Relationship Id="rId11" Type="http://schemas.openxmlformats.org/officeDocument/2006/relationships/image" Target="../media/image11.png"/><Relationship Id="rId5" Type="http://schemas.openxmlformats.org/officeDocument/2006/relationships/image" Target="../media/image8.png"/><Relationship Id="rId10" Type="http://schemas.openxmlformats.org/officeDocument/2006/relationships/customXml" Target="../ink/ink10.xml"/><Relationship Id="rId4" Type="http://schemas.openxmlformats.org/officeDocument/2006/relationships/customXml" Target="../ink/ink7.xml"/><Relationship Id="rId9" Type="http://schemas.openxmlformats.org/officeDocument/2006/relationships/image" Target="../media/image10.png"/><Relationship Id="rId1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4" descr="テキスト&#10;&#10;説明は自動で生成されたものです">
            <a:extLst>
              <a:ext uri="{FF2B5EF4-FFF2-40B4-BE49-F238E27FC236}">
                <a16:creationId xmlns:a16="http://schemas.microsoft.com/office/drawing/2014/main" id="{3A2C48D0-973C-439B-93DB-E872729626E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76" t="203" r="465" b="83359"/>
          <a:stretch/>
        </p:blipFill>
        <p:spPr>
          <a:xfrm>
            <a:off x="0" y="0"/>
            <a:ext cx="9180447" cy="6800120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F332E04-2F61-407E-BEEB-B3C06B24C8F5}"/>
              </a:ext>
            </a:extLst>
          </p:cNvPr>
          <p:cNvSpPr txBox="1"/>
          <p:nvPr/>
        </p:nvSpPr>
        <p:spPr>
          <a:xfrm>
            <a:off x="9619130" y="1954306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ja-JP" altLang="en-US">
                <a:ea typeface="ＭＳ Ｐゴシック"/>
              </a:rPr>
              <a:t>Nakamoty</a:t>
            </a:r>
            <a:endParaRPr lang="ja-JP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782E3035-FF58-412F-8DDE-C831123260D9}"/>
              </a:ext>
            </a:extLst>
          </p:cNvPr>
          <p:cNvSpPr txBox="1"/>
          <p:nvPr/>
        </p:nvSpPr>
        <p:spPr>
          <a:xfrm>
            <a:off x="9538447" y="3290047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ja-JP" altLang="en-US">
                <a:ea typeface="ＭＳ Ｐゴシック"/>
              </a:rPr>
              <a:t>SLICKED BACK SINCE 2025</a:t>
            </a:r>
            <a:endParaRPr lang="ja-JP"/>
          </a:p>
        </p:txBody>
      </p:sp>
      <p:cxnSp>
        <p:nvCxnSpPr>
          <p:cNvPr id="7" name="直線矢印コネクタ 6">
            <a:extLst>
              <a:ext uri="{FF2B5EF4-FFF2-40B4-BE49-F238E27FC236}">
                <a16:creationId xmlns:a16="http://schemas.microsoft.com/office/drawing/2014/main" id="{7046DC83-C1D8-4983-A174-A5B6680C9765}"/>
              </a:ext>
            </a:extLst>
          </p:cNvPr>
          <p:cNvCxnSpPr/>
          <p:nvPr/>
        </p:nvCxnSpPr>
        <p:spPr>
          <a:xfrm flipV="1">
            <a:off x="4356287" y="2129473"/>
            <a:ext cx="5254540" cy="529428"/>
          </a:xfrm>
          <a:prstGeom prst="straightConnector1">
            <a:avLst/>
          </a:prstGeom>
          <a:ln w="28575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1" name="インク 10">
                <a:extLst>
                  <a:ext uri="{FF2B5EF4-FFF2-40B4-BE49-F238E27FC236}">
                    <a16:creationId xmlns:a16="http://schemas.microsoft.com/office/drawing/2014/main" id="{977B78D9-B8C9-4D55-A7BE-94ADCAEED627}"/>
                  </a:ext>
                </a:extLst>
              </p14:cNvPr>
              <p14:cNvContentPartPr/>
              <p14:nvPr/>
            </p14:nvContentPartPr>
            <p14:xfrm>
              <a:off x="1173793" y="1097685"/>
              <a:ext cx="7277100" cy="2324100"/>
            </p14:xfrm>
          </p:contentPart>
        </mc:Choice>
        <mc:Fallback xmlns="">
          <p:pic>
            <p:nvPicPr>
              <p:cNvPr id="11" name="インク 10">
                <a:extLst>
                  <a:ext uri="{FF2B5EF4-FFF2-40B4-BE49-F238E27FC236}">
                    <a16:creationId xmlns:a16="http://schemas.microsoft.com/office/drawing/2014/main" id="{977B78D9-B8C9-4D55-A7BE-94ADCAEED627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156152" y="1080075"/>
                <a:ext cx="7312742" cy="235967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2" name="インク 11">
                <a:extLst>
                  <a:ext uri="{FF2B5EF4-FFF2-40B4-BE49-F238E27FC236}">
                    <a16:creationId xmlns:a16="http://schemas.microsoft.com/office/drawing/2014/main" id="{E3AF2451-F76A-4686-B186-D0B7584EDD49}"/>
                  </a:ext>
                </a:extLst>
              </p14:cNvPr>
              <p14:cNvContentPartPr/>
              <p14:nvPr/>
            </p14:nvContentPartPr>
            <p14:xfrm>
              <a:off x="2374849" y="3145991"/>
              <a:ext cx="5334000" cy="2505074"/>
            </p14:xfrm>
          </p:contentPart>
        </mc:Choice>
        <mc:Fallback xmlns="">
          <p:pic>
            <p:nvPicPr>
              <p:cNvPr id="12" name="インク 11">
                <a:extLst>
                  <a:ext uri="{FF2B5EF4-FFF2-40B4-BE49-F238E27FC236}">
                    <a16:creationId xmlns:a16="http://schemas.microsoft.com/office/drawing/2014/main" id="{E3AF2451-F76A-4686-B186-D0B7584EDD49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357213" y="3128350"/>
                <a:ext cx="5369632" cy="254071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6" name="インク 15">
                <a:extLst>
                  <a:ext uri="{FF2B5EF4-FFF2-40B4-BE49-F238E27FC236}">
                    <a16:creationId xmlns:a16="http://schemas.microsoft.com/office/drawing/2014/main" id="{02C1E931-F5F7-42EF-B2A7-4DB0BF007FFF}"/>
                  </a:ext>
                </a:extLst>
              </p14:cNvPr>
              <p14:cNvContentPartPr/>
              <p14:nvPr/>
            </p14:nvContentPartPr>
            <p14:xfrm>
              <a:off x="3305586" y="1669159"/>
              <a:ext cx="1895475" cy="504825"/>
            </p14:xfrm>
          </p:contentPart>
        </mc:Choice>
        <mc:Fallback xmlns="">
          <p:pic>
            <p:nvPicPr>
              <p:cNvPr id="16" name="インク 15">
                <a:extLst>
                  <a:ext uri="{FF2B5EF4-FFF2-40B4-BE49-F238E27FC236}">
                    <a16:creationId xmlns:a16="http://schemas.microsoft.com/office/drawing/2014/main" id="{02C1E931-F5F7-42EF-B2A7-4DB0BF007FFF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287575" y="1651540"/>
                <a:ext cx="1931137" cy="54042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7" name="インク 16">
                <a:extLst>
                  <a:ext uri="{FF2B5EF4-FFF2-40B4-BE49-F238E27FC236}">
                    <a16:creationId xmlns:a16="http://schemas.microsoft.com/office/drawing/2014/main" id="{CFB25D00-8947-4188-8CDF-EAE3E601A81E}"/>
                  </a:ext>
                </a:extLst>
              </p14:cNvPr>
              <p14:cNvContentPartPr/>
              <p14:nvPr/>
            </p14:nvContentPartPr>
            <p14:xfrm>
              <a:off x="2474858" y="2818336"/>
              <a:ext cx="5105399" cy="2095499"/>
            </p14:xfrm>
          </p:contentPart>
        </mc:Choice>
        <mc:Fallback xmlns="">
          <p:pic>
            <p:nvPicPr>
              <p:cNvPr id="17" name="インク 16">
                <a:extLst>
                  <a:ext uri="{FF2B5EF4-FFF2-40B4-BE49-F238E27FC236}">
                    <a16:creationId xmlns:a16="http://schemas.microsoft.com/office/drawing/2014/main" id="{CFB25D00-8947-4188-8CDF-EAE3E601A81E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2457208" y="2800324"/>
                <a:ext cx="5141058" cy="213116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9" name="インク 18">
                <a:extLst>
                  <a:ext uri="{FF2B5EF4-FFF2-40B4-BE49-F238E27FC236}">
                    <a16:creationId xmlns:a16="http://schemas.microsoft.com/office/drawing/2014/main" id="{F0BED848-055E-40EE-B181-B056FB26BC7A}"/>
                  </a:ext>
                </a:extLst>
              </p14:cNvPr>
              <p14:cNvContentPartPr/>
              <p14:nvPr/>
            </p14:nvContentPartPr>
            <p14:xfrm>
              <a:off x="10529455" y="3342409"/>
              <a:ext cx="9524" cy="9524"/>
            </p14:xfrm>
          </p:contentPart>
        </mc:Choice>
        <mc:Fallback xmlns="">
          <p:pic>
            <p:nvPicPr>
              <p:cNvPr id="19" name="インク 18">
                <a:extLst>
                  <a:ext uri="{FF2B5EF4-FFF2-40B4-BE49-F238E27FC236}">
                    <a16:creationId xmlns:a16="http://schemas.microsoft.com/office/drawing/2014/main" id="{F0BED848-055E-40EE-B181-B056FB26BC7A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10062779" y="2875733"/>
                <a:ext cx="952400" cy="952400"/>
              </a:xfrm>
              <a:prstGeom prst="rect">
                <a:avLst/>
              </a:prstGeom>
            </p:spPr>
          </p:pic>
        </mc:Fallback>
      </mc:AlternateContent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0AF6D535-8239-4849-8316-6E76E2DC4B55}"/>
              </a:ext>
            </a:extLst>
          </p:cNvPr>
          <p:cNvSpPr txBox="1"/>
          <p:nvPr/>
        </p:nvSpPr>
        <p:spPr>
          <a:xfrm>
            <a:off x="9902128" y="527796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ja-JP" altLang="en-US">
                <a:ea typeface="ＭＳ Ｐゴシック"/>
                <a:cs typeface="Calibri"/>
              </a:rPr>
              <a:t> そのまま</a:t>
            </a:r>
            <a:endParaRPr lang="ja-JP" altLang="en-US" dirty="0">
              <a:ea typeface="ＭＳ Ｐゴシック"/>
              <a:cs typeface="Calibri"/>
            </a:endParaRPr>
          </a:p>
        </p:txBody>
      </p:sp>
      <p:cxnSp>
        <p:nvCxnSpPr>
          <p:cNvPr id="21" name="直線矢印コネクタ 20">
            <a:extLst>
              <a:ext uri="{FF2B5EF4-FFF2-40B4-BE49-F238E27FC236}">
                <a16:creationId xmlns:a16="http://schemas.microsoft.com/office/drawing/2014/main" id="{94B0E547-724F-402A-9308-0908AC4C2139}"/>
              </a:ext>
            </a:extLst>
          </p:cNvPr>
          <p:cNvCxnSpPr>
            <a:cxnSpLocks/>
          </p:cNvCxnSpPr>
          <p:nvPr/>
        </p:nvCxnSpPr>
        <p:spPr>
          <a:xfrm flipV="1">
            <a:off x="4815218" y="752678"/>
            <a:ext cx="5289176" cy="79785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矢印コネクタ 21">
            <a:extLst>
              <a:ext uri="{FF2B5EF4-FFF2-40B4-BE49-F238E27FC236}">
                <a16:creationId xmlns:a16="http://schemas.microsoft.com/office/drawing/2014/main" id="{A3BADC40-16CC-48F9-AFC7-CFDC13185B57}"/>
              </a:ext>
            </a:extLst>
          </p:cNvPr>
          <p:cNvCxnSpPr>
            <a:cxnSpLocks/>
          </p:cNvCxnSpPr>
          <p:nvPr/>
        </p:nvCxnSpPr>
        <p:spPr>
          <a:xfrm flipV="1">
            <a:off x="5378060" y="752678"/>
            <a:ext cx="4795608" cy="289335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矢印コネクタ 22">
            <a:extLst>
              <a:ext uri="{FF2B5EF4-FFF2-40B4-BE49-F238E27FC236}">
                <a16:creationId xmlns:a16="http://schemas.microsoft.com/office/drawing/2014/main" id="{CDD10060-6B05-49F2-9670-42A5C3EC8240}"/>
              </a:ext>
            </a:extLst>
          </p:cNvPr>
          <p:cNvCxnSpPr>
            <a:cxnSpLocks/>
          </p:cNvCxnSpPr>
          <p:nvPr/>
        </p:nvCxnSpPr>
        <p:spPr>
          <a:xfrm flipV="1">
            <a:off x="5646491" y="3488949"/>
            <a:ext cx="3877745" cy="1100928"/>
          </a:xfrm>
          <a:prstGeom prst="straightConnector1">
            <a:avLst/>
          </a:prstGeom>
          <a:ln w="28575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F654142F-D2AD-4A7F-9833-7B781F73429D}"/>
              </a:ext>
            </a:extLst>
          </p:cNvPr>
          <p:cNvSpPr txBox="1"/>
          <p:nvPr/>
        </p:nvSpPr>
        <p:spPr>
          <a:xfrm>
            <a:off x="9445948" y="5236101"/>
            <a:ext cx="2743200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ja-JP" altLang="en-US">
                <a:ea typeface="ＭＳ Ｐゴシック"/>
              </a:rPr>
              <a:t>かすれるような</a:t>
            </a:r>
            <a:endParaRPr lang="ja-JP">
              <a:ea typeface="ＭＳ Ｐゴシック" panose="020B0600070205080204" pitchFamily="34" charset="-128"/>
              <a:cs typeface="Calibri" panose="020F0502020204030204"/>
            </a:endParaRPr>
          </a:p>
          <a:p>
            <a:r>
              <a:rPr lang="ja-JP" altLang="en-US">
                <a:ea typeface="ＭＳ Ｐゴシック"/>
                <a:cs typeface="Calibri"/>
              </a:rPr>
              <a:t>ビンテージ加工不要</a:t>
            </a:r>
          </a:p>
          <a:p>
            <a:endParaRPr lang="ja-JP" altLang="en-US" dirty="0">
              <a:ea typeface="ＭＳ Ｐゴシック"/>
              <a:cs typeface="Calibri"/>
            </a:endParaRPr>
          </a:p>
          <a:p>
            <a:r>
              <a:rPr lang="ja-JP" altLang="en-US">
                <a:ea typeface="ＭＳ Ｐゴシック"/>
                <a:cs typeface="Calibri"/>
              </a:rPr>
              <a:t>背景の黒も不要</a:t>
            </a:r>
            <a:endParaRPr lang="ja-JP" altLang="en-US" dirty="0">
              <a:ea typeface="ＭＳ Ｐゴシック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283802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線矢印コネクタ 6">
            <a:extLst>
              <a:ext uri="{FF2B5EF4-FFF2-40B4-BE49-F238E27FC236}">
                <a16:creationId xmlns:a16="http://schemas.microsoft.com/office/drawing/2014/main" id="{7046DC83-C1D8-4983-A174-A5B6680C9765}"/>
              </a:ext>
            </a:extLst>
          </p:cNvPr>
          <p:cNvCxnSpPr/>
          <p:nvPr/>
        </p:nvCxnSpPr>
        <p:spPr>
          <a:xfrm flipV="1">
            <a:off x="4356287" y="2155451"/>
            <a:ext cx="5289176" cy="79785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矢印コネクタ 7">
            <a:extLst>
              <a:ext uri="{FF2B5EF4-FFF2-40B4-BE49-F238E27FC236}">
                <a16:creationId xmlns:a16="http://schemas.microsoft.com/office/drawing/2014/main" id="{B569FF2B-B6F5-4540-B6EC-09B91F99DA89}"/>
              </a:ext>
            </a:extLst>
          </p:cNvPr>
          <p:cNvCxnSpPr>
            <a:cxnSpLocks/>
          </p:cNvCxnSpPr>
          <p:nvPr/>
        </p:nvCxnSpPr>
        <p:spPr>
          <a:xfrm flipV="1">
            <a:off x="4921063" y="3661522"/>
            <a:ext cx="5163671" cy="12909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インク 10">
                <a:extLst>
                  <a:ext uri="{FF2B5EF4-FFF2-40B4-BE49-F238E27FC236}">
                    <a16:creationId xmlns:a16="http://schemas.microsoft.com/office/drawing/2014/main" id="{977B78D9-B8C9-4D55-A7BE-94ADCAEED627}"/>
                  </a:ext>
                </a:extLst>
              </p14:cNvPr>
              <p14:cNvContentPartPr/>
              <p14:nvPr/>
            </p14:nvContentPartPr>
            <p14:xfrm>
              <a:off x="1173793" y="1097685"/>
              <a:ext cx="7277100" cy="2324100"/>
            </p14:xfrm>
          </p:contentPart>
        </mc:Choice>
        <mc:Fallback xmlns="">
          <p:pic>
            <p:nvPicPr>
              <p:cNvPr id="11" name="インク 10">
                <a:extLst>
                  <a:ext uri="{FF2B5EF4-FFF2-40B4-BE49-F238E27FC236}">
                    <a16:creationId xmlns:a16="http://schemas.microsoft.com/office/drawing/2014/main" id="{977B78D9-B8C9-4D55-A7BE-94ADCAEED627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55792" y="1079716"/>
                <a:ext cx="7312742" cy="235967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2" name="インク 11">
                <a:extLst>
                  <a:ext uri="{FF2B5EF4-FFF2-40B4-BE49-F238E27FC236}">
                    <a16:creationId xmlns:a16="http://schemas.microsoft.com/office/drawing/2014/main" id="{E3AF2451-F76A-4686-B186-D0B7584EDD49}"/>
                  </a:ext>
                </a:extLst>
              </p14:cNvPr>
              <p14:cNvContentPartPr/>
              <p14:nvPr/>
            </p14:nvContentPartPr>
            <p14:xfrm>
              <a:off x="2374849" y="3145991"/>
              <a:ext cx="5334000" cy="2505074"/>
            </p14:xfrm>
          </p:contentPart>
        </mc:Choice>
        <mc:Fallback xmlns="">
          <p:pic>
            <p:nvPicPr>
              <p:cNvPr id="12" name="インク 11">
                <a:extLst>
                  <a:ext uri="{FF2B5EF4-FFF2-40B4-BE49-F238E27FC236}">
                    <a16:creationId xmlns:a16="http://schemas.microsoft.com/office/drawing/2014/main" id="{E3AF2451-F76A-4686-B186-D0B7584EDD49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356853" y="3127990"/>
                <a:ext cx="5369632" cy="254071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6" name="インク 15">
                <a:extLst>
                  <a:ext uri="{FF2B5EF4-FFF2-40B4-BE49-F238E27FC236}">
                    <a16:creationId xmlns:a16="http://schemas.microsoft.com/office/drawing/2014/main" id="{02C1E931-F5F7-42EF-B2A7-4DB0BF007FFF}"/>
                  </a:ext>
                </a:extLst>
              </p14:cNvPr>
              <p14:cNvContentPartPr/>
              <p14:nvPr/>
            </p14:nvContentPartPr>
            <p14:xfrm>
              <a:off x="3305586" y="1669159"/>
              <a:ext cx="1895475" cy="504825"/>
            </p14:xfrm>
          </p:contentPart>
        </mc:Choice>
        <mc:Fallback xmlns="">
          <p:pic>
            <p:nvPicPr>
              <p:cNvPr id="16" name="インク 15">
                <a:extLst>
                  <a:ext uri="{FF2B5EF4-FFF2-40B4-BE49-F238E27FC236}">
                    <a16:creationId xmlns:a16="http://schemas.microsoft.com/office/drawing/2014/main" id="{02C1E931-F5F7-42EF-B2A7-4DB0BF007FFF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287575" y="1651181"/>
                <a:ext cx="1931137" cy="54042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7" name="インク 16">
                <a:extLst>
                  <a:ext uri="{FF2B5EF4-FFF2-40B4-BE49-F238E27FC236}">
                    <a16:creationId xmlns:a16="http://schemas.microsoft.com/office/drawing/2014/main" id="{CFB25D00-8947-4188-8CDF-EAE3E601A81E}"/>
                  </a:ext>
                </a:extLst>
              </p14:cNvPr>
              <p14:cNvContentPartPr/>
              <p14:nvPr/>
            </p14:nvContentPartPr>
            <p14:xfrm>
              <a:off x="2474858" y="2818336"/>
              <a:ext cx="5105399" cy="2095499"/>
            </p14:xfrm>
          </p:contentPart>
        </mc:Choice>
        <mc:Fallback xmlns="">
          <p:pic>
            <p:nvPicPr>
              <p:cNvPr id="17" name="インク 16">
                <a:extLst>
                  <a:ext uri="{FF2B5EF4-FFF2-40B4-BE49-F238E27FC236}">
                    <a16:creationId xmlns:a16="http://schemas.microsoft.com/office/drawing/2014/main" id="{CFB25D00-8947-4188-8CDF-EAE3E601A81E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456848" y="2800324"/>
                <a:ext cx="5141058" cy="213116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8" name="インク 17">
                <a:extLst>
                  <a:ext uri="{FF2B5EF4-FFF2-40B4-BE49-F238E27FC236}">
                    <a16:creationId xmlns:a16="http://schemas.microsoft.com/office/drawing/2014/main" id="{184B63BC-A999-4789-AD94-F3B3C8E428F0}"/>
                  </a:ext>
                </a:extLst>
              </p14:cNvPr>
              <p14:cNvContentPartPr/>
              <p14:nvPr/>
            </p14:nvContentPartPr>
            <p14:xfrm>
              <a:off x="9539843" y="674420"/>
              <a:ext cx="495300" cy="142874"/>
            </p14:xfrm>
          </p:contentPart>
        </mc:Choice>
        <mc:Fallback xmlns="">
          <p:pic>
            <p:nvPicPr>
              <p:cNvPr id="18" name="インク 17">
                <a:extLst>
                  <a:ext uri="{FF2B5EF4-FFF2-40B4-BE49-F238E27FC236}">
                    <a16:creationId xmlns:a16="http://schemas.microsoft.com/office/drawing/2014/main" id="{184B63BC-A999-4789-AD94-F3B3C8E428F0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9521884" y="656150"/>
                <a:ext cx="530858" cy="17904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9" name="インク 18">
                <a:extLst>
                  <a:ext uri="{FF2B5EF4-FFF2-40B4-BE49-F238E27FC236}">
                    <a16:creationId xmlns:a16="http://schemas.microsoft.com/office/drawing/2014/main" id="{F0BED848-055E-40EE-B181-B056FB26BC7A}"/>
                  </a:ext>
                </a:extLst>
              </p14:cNvPr>
              <p14:cNvContentPartPr/>
              <p14:nvPr/>
            </p14:nvContentPartPr>
            <p14:xfrm>
              <a:off x="10529455" y="3342409"/>
              <a:ext cx="9524" cy="9524"/>
            </p14:xfrm>
          </p:contentPart>
        </mc:Choice>
        <mc:Fallback xmlns="">
          <p:pic>
            <p:nvPicPr>
              <p:cNvPr id="19" name="インク 18">
                <a:extLst>
                  <a:ext uri="{FF2B5EF4-FFF2-40B4-BE49-F238E27FC236}">
                    <a16:creationId xmlns:a16="http://schemas.microsoft.com/office/drawing/2014/main" id="{F0BED848-055E-40EE-B181-B056FB26BC7A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10053255" y="2866209"/>
                <a:ext cx="952400" cy="952400"/>
              </a:xfrm>
              <a:prstGeom prst="rect">
                <a:avLst/>
              </a:prstGeom>
            </p:spPr>
          </p:pic>
        </mc:Fallback>
      </mc:AlternateContent>
      <p:pic>
        <p:nvPicPr>
          <p:cNvPr id="21" name="図 4" descr="テキスト&#10;&#10;説明は自動で生成されたものです">
            <a:extLst>
              <a:ext uri="{FF2B5EF4-FFF2-40B4-BE49-F238E27FC236}">
                <a16:creationId xmlns:a16="http://schemas.microsoft.com/office/drawing/2014/main" id="{2E4831F2-5E3D-4FF3-97B2-778193351E1D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l="-76" t="203" r="465" b="83359"/>
          <a:stretch/>
        </p:blipFill>
        <p:spPr>
          <a:xfrm>
            <a:off x="935181" y="-1"/>
            <a:ext cx="9327652" cy="6860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0943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2" descr="テキスト&#10;&#10;説明は自動で生成されたものです">
            <a:extLst>
              <a:ext uri="{FF2B5EF4-FFF2-40B4-BE49-F238E27FC236}">
                <a16:creationId xmlns:a16="http://schemas.microsoft.com/office/drawing/2014/main" id="{36A28008-4527-43A5-9767-C8FDDE5D58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0341"/>
            <a:ext cx="6866964" cy="6866964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5C5CD75-D241-44C0-B5BF-9489A724AC2B}"/>
              </a:ext>
            </a:extLst>
          </p:cNvPr>
          <p:cNvSpPr txBox="1"/>
          <p:nvPr/>
        </p:nvSpPr>
        <p:spPr>
          <a:xfrm>
            <a:off x="9095304" y="841561"/>
            <a:ext cx="2743200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ja-JP" altLang="en-US">
                <a:ea typeface="ＭＳ Ｐゴシック"/>
                <a:cs typeface="Calibri"/>
              </a:rPr>
              <a:t>　　８６を「２５」に</a:t>
            </a:r>
          </a:p>
          <a:p>
            <a:endParaRPr lang="ja-JP" altLang="en-US" dirty="0">
              <a:ea typeface="ＭＳ Ｐゴシック"/>
              <a:cs typeface="Calibri"/>
            </a:endParaRPr>
          </a:p>
          <a:p>
            <a:r>
              <a:rPr lang="ja-JP" altLang="en-US">
                <a:ea typeface="ＭＳ Ｐゴシック"/>
                <a:cs typeface="Calibri"/>
              </a:rPr>
              <a:t>EST'25</a:t>
            </a:r>
            <a:endParaRPr lang="ja-JP" altLang="en-US" dirty="0">
              <a:ea typeface="ＭＳ Ｐゴシック"/>
              <a:cs typeface="Calibri"/>
            </a:endParaRPr>
          </a:p>
        </p:txBody>
      </p:sp>
      <p:cxnSp>
        <p:nvCxnSpPr>
          <p:cNvPr id="6" name="直線矢印コネクタ 5">
            <a:extLst>
              <a:ext uri="{FF2B5EF4-FFF2-40B4-BE49-F238E27FC236}">
                <a16:creationId xmlns:a16="http://schemas.microsoft.com/office/drawing/2014/main" id="{EED7400B-AC99-4492-AA2E-BC13ED5883A8}"/>
              </a:ext>
            </a:extLst>
          </p:cNvPr>
          <p:cNvCxnSpPr>
            <a:cxnSpLocks/>
          </p:cNvCxnSpPr>
          <p:nvPr/>
        </p:nvCxnSpPr>
        <p:spPr>
          <a:xfrm flipV="1">
            <a:off x="4008394" y="1066443"/>
            <a:ext cx="5289176" cy="79785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矢印コネクタ 6">
            <a:extLst>
              <a:ext uri="{FF2B5EF4-FFF2-40B4-BE49-F238E27FC236}">
                <a16:creationId xmlns:a16="http://schemas.microsoft.com/office/drawing/2014/main" id="{93A218EB-3AE9-4244-8EE7-DA3A77F0CAB5}"/>
              </a:ext>
            </a:extLst>
          </p:cNvPr>
          <p:cNvCxnSpPr>
            <a:cxnSpLocks/>
          </p:cNvCxnSpPr>
          <p:nvPr/>
        </p:nvCxnSpPr>
        <p:spPr>
          <a:xfrm flipV="1">
            <a:off x="4223547" y="2590442"/>
            <a:ext cx="3657600" cy="6006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8C1233C1-98F3-4497-9A92-6A46F9789B77}"/>
              </a:ext>
            </a:extLst>
          </p:cNvPr>
          <p:cNvSpPr txBox="1"/>
          <p:nvPr/>
        </p:nvSpPr>
        <p:spPr>
          <a:xfrm>
            <a:off x="8032377" y="2366682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ja-JP" altLang="en-US">
                <a:ea typeface="ＭＳ Ｐゴシック"/>
              </a:rPr>
              <a:t>ｎakamoty</a:t>
            </a:r>
            <a:endParaRPr lang="ja-JP"/>
          </a:p>
        </p:txBody>
      </p:sp>
      <p:cxnSp>
        <p:nvCxnSpPr>
          <p:cNvPr id="20" name="直線矢印コネクタ 19">
            <a:extLst>
              <a:ext uri="{FF2B5EF4-FFF2-40B4-BE49-F238E27FC236}">
                <a16:creationId xmlns:a16="http://schemas.microsoft.com/office/drawing/2014/main" id="{F99F13AE-322B-4403-B4B3-32E60DFA13F9}"/>
              </a:ext>
            </a:extLst>
          </p:cNvPr>
          <p:cNvCxnSpPr>
            <a:cxnSpLocks/>
          </p:cNvCxnSpPr>
          <p:nvPr/>
        </p:nvCxnSpPr>
        <p:spPr>
          <a:xfrm flipV="1">
            <a:off x="5873053" y="3226936"/>
            <a:ext cx="3657600" cy="6006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E690C9B-84A6-441A-991E-559647EDF4E0}"/>
              </a:ext>
            </a:extLst>
          </p:cNvPr>
          <p:cNvSpPr txBox="1"/>
          <p:nvPr/>
        </p:nvSpPr>
        <p:spPr>
          <a:xfrm>
            <a:off x="9403977" y="3128682"/>
            <a:ext cx="274320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ja-JP" altLang="en-US">
                <a:ea typeface="ＭＳ Ｐゴシック"/>
                <a:cs typeface="Calibri"/>
              </a:rPr>
              <a:t>Co.　※同じ</a:t>
            </a:r>
            <a:endParaRPr lang="ja-JP" altLang="en-US" dirty="0">
              <a:ea typeface="ＭＳ Ｐゴシック"/>
              <a:cs typeface="Calibri"/>
            </a:endParaRPr>
          </a:p>
          <a:p>
            <a:endParaRPr lang="ja-JP" altLang="en-US" dirty="0">
              <a:ea typeface="ＭＳ Ｐゴシック"/>
              <a:cs typeface="Calibri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AD4B93DA-9A72-494C-A127-F6F70B289ABE}"/>
              </a:ext>
            </a:extLst>
          </p:cNvPr>
          <p:cNvSpPr txBox="1"/>
          <p:nvPr/>
        </p:nvSpPr>
        <p:spPr>
          <a:xfrm>
            <a:off x="8991600" y="4061011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ja-JP" altLang="en-US">
                <a:ea typeface="ＭＳ Ｐゴシック"/>
              </a:rPr>
              <a:t>HIROSHIMA</a:t>
            </a:r>
            <a:endParaRPr lang="ja-JP"/>
          </a:p>
        </p:txBody>
      </p:sp>
      <p:cxnSp>
        <p:nvCxnSpPr>
          <p:cNvPr id="23" name="直線矢印コネクタ 22">
            <a:extLst>
              <a:ext uri="{FF2B5EF4-FFF2-40B4-BE49-F238E27FC236}">
                <a16:creationId xmlns:a16="http://schemas.microsoft.com/office/drawing/2014/main" id="{018BF163-AEED-4F3E-8F4B-46EC12F097AD}"/>
              </a:ext>
            </a:extLst>
          </p:cNvPr>
          <p:cNvCxnSpPr>
            <a:cxnSpLocks/>
          </p:cNvCxnSpPr>
          <p:nvPr/>
        </p:nvCxnSpPr>
        <p:spPr>
          <a:xfrm flipV="1">
            <a:off x="5066229" y="4293735"/>
            <a:ext cx="3666564" cy="41237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BFBF433D-0C28-4E15-87BB-164FD1D90C1A}"/>
              </a:ext>
            </a:extLst>
          </p:cNvPr>
          <p:cNvSpPr txBox="1"/>
          <p:nvPr/>
        </p:nvSpPr>
        <p:spPr>
          <a:xfrm>
            <a:off x="8650941" y="5369858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ja-JP" altLang="en-US">
                <a:ea typeface="ＭＳ Ｐゴシック"/>
              </a:rPr>
              <a:t>COOL&amp;LIFE</a:t>
            </a:r>
            <a:endParaRPr lang="ja-JP"/>
          </a:p>
        </p:txBody>
      </p:sp>
      <p:cxnSp>
        <p:nvCxnSpPr>
          <p:cNvPr id="25" name="直線矢印コネクタ 24">
            <a:extLst>
              <a:ext uri="{FF2B5EF4-FFF2-40B4-BE49-F238E27FC236}">
                <a16:creationId xmlns:a16="http://schemas.microsoft.com/office/drawing/2014/main" id="{6C63B3B1-5E06-4F77-A086-4CBE80A56DC3}"/>
              </a:ext>
            </a:extLst>
          </p:cNvPr>
          <p:cNvCxnSpPr>
            <a:cxnSpLocks/>
          </p:cNvCxnSpPr>
          <p:nvPr/>
        </p:nvCxnSpPr>
        <p:spPr>
          <a:xfrm>
            <a:off x="4931758" y="5208136"/>
            <a:ext cx="3666564" cy="34065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26958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2" descr="テキスト&#10;&#10;説明は自動で生成されたものです">
            <a:extLst>
              <a:ext uri="{FF2B5EF4-FFF2-40B4-BE49-F238E27FC236}">
                <a16:creationId xmlns:a16="http://schemas.microsoft.com/office/drawing/2014/main" id="{36A28008-4527-43A5-9767-C8FDDE5D58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0341"/>
            <a:ext cx="6866964" cy="6866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30658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</Words>
  <Application>Microsoft Office PowerPoint</Application>
  <PresentationFormat>ワイド画面</PresentationFormat>
  <Paragraphs>14</Paragraphs>
  <Slides>4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/>
  <cp:lastModifiedBy>貴之</cp:lastModifiedBy>
  <cp:revision>137</cp:revision>
  <dcterms:created xsi:type="dcterms:W3CDTF">2020-11-22T02:31:13Z</dcterms:created>
  <dcterms:modified xsi:type="dcterms:W3CDTF">2020-11-22T04:17:08Z</dcterms:modified>
</cp:coreProperties>
</file>