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E40786-787C-1B44-95D2-A89EA4E5EE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4F3C802-AD02-C549-A07E-6471592D56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3672B09-8722-5B45-B0FE-40310855E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2F30B-5E1A-6549-9404-A77D01FF273C}" type="datetimeFigureOut">
              <a:rPr kumimoji="1" lang="en-US" altLang="ja-JP" smtClean="0"/>
              <a:t>7/4/21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A33C57A-DC6F-BE43-ADE6-397E633D0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36FF889-A816-5A41-8DA4-6EB301130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4E99-FB21-B246-A2A5-DC74DDC03029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4040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56B5DA-E279-0B49-BE93-C15A26ABD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A907325-4A2A-1D46-B76C-3795B64953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DDA6E97-0998-8F43-B023-8DF0916F0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2F30B-5E1A-6549-9404-A77D01FF273C}" type="datetimeFigureOut">
              <a:rPr kumimoji="1" lang="en-US" altLang="ja-JP" smtClean="0"/>
              <a:t>7/4/21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CFE40CE-02CF-F040-AEA3-DD6AE759F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6F5F218-DDA4-AB4A-944A-DD34F0590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4E99-FB21-B246-A2A5-DC74DDC03029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4514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16CD253-8D7D-FD40-9DBA-C2979CBDD0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E93C5C8-21AC-0F41-8424-2ADD0A5E77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9F98827-A48E-3743-8A36-BC8E16FAB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2F30B-5E1A-6549-9404-A77D01FF273C}" type="datetimeFigureOut">
              <a:rPr kumimoji="1" lang="en-US" altLang="ja-JP" smtClean="0"/>
              <a:t>7/4/21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C9E4634-AA18-4A4B-B53D-D3F949449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7F41FEB-D769-C14C-8649-E59F84DE4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4E99-FB21-B246-A2A5-DC74DDC03029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1500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050ED8D-7D7B-6740-8B02-492BD0F33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10FA757-9E40-F44E-9259-9FAF5ADFD1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DB5C87C-2B79-C94B-BDAF-537DEABD5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2F30B-5E1A-6549-9404-A77D01FF273C}" type="datetimeFigureOut">
              <a:rPr kumimoji="1" lang="en-US" altLang="ja-JP" smtClean="0"/>
              <a:t>7/4/21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5A4E01D-C873-5142-9928-06144E1D6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D11ACD3-3EEC-A343-B799-30CB1F024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4E99-FB21-B246-A2A5-DC74DDC03029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1621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768BA34-2DCB-9545-B3D3-24F6103D7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E9A9020-1883-0542-8B04-FE40CD822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29E08D7-4D58-BD41-9C40-754C6A17D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2F30B-5E1A-6549-9404-A77D01FF273C}" type="datetimeFigureOut">
              <a:rPr kumimoji="1" lang="en-US" altLang="ja-JP" smtClean="0"/>
              <a:t>7/4/21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BA0D7ED-B3BF-BB48-874F-1FE36BF47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ECB7853-AACE-7740-8FFF-104A0FEC0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4E99-FB21-B246-A2A5-DC74DDC03029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9413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925FAC-4BBC-AD4A-BE55-8F9FBFD92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F278C96-51C9-6E44-A4F7-B155380F92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5CF7A10-5AEA-3C4F-916F-EF329C3051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82FF96C-26EE-1E46-B4CC-F750D411B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2F30B-5E1A-6549-9404-A77D01FF273C}" type="datetimeFigureOut">
              <a:rPr kumimoji="1" lang="en-US" altLang="ja-JP" smtClean="0"/>
              <a:t>7/4/21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1DCE586-5BC9-D847-8264-CF6F54AA2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FA4F298-EACB-AF4B-9591-C0443E4D5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4E99-FB21-B246-A2A5-DC74DDC03029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6687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D5A399-2B8D-9147-845E-4B0857869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5C2AAF4-6F03-E543-9327-9F7C7FC1B4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9671C6C-007A-5B43-8C85-B2AA3B9F01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E882A0D-579D-BF4D-B986-27BB39CB77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6AEACDF3-7E75-C342-8D4F-C1221B037A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66A6C50-6DD0-A340-8130-664D339B6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2F30B-5E1A-6549-9404-A77D01FF273C}" type="datetimeFigureOut">
              <a:rPr kumimoji="1" lang="en-US" altLang="ja-JP" smtClean="0"/>
              <a:t>7/4/21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8ED714B-1A36-ED4F-9869-F72C80395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0410F3B-D4DF-A64F-A494-3A52F507C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4E99-FB21-B246-A2A5-DC74DDC03029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030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0DA1749-F130-FF4A-A0D7-8490C2737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D2FC116-B681-2D4F-A888-4D582B0EB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2F30B-5E1A-6549-9404-A77D01FF273C}" type="datetimeFigureOut">
              <a:rPr kumimoji="1" lang="en-US" altLang="ja-JP" smtClean="0"/>
              <a:t>7/4/21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928D039-6818-D246-AF07-E6634B1F1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079DACA-0484-3844-BD61-B5B496B68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4E99-FB21-B246-A2A5-DC74DDC03029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4875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77521EE-E8B6-3D41-942F-17F149D6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2F30B-5E1A-6549-9404-A77D01FF273C}" type="datetimeFigureOut">
              <a:rPr kumimoji="1" lang="en-US" altLang="ja-JP" smtClean="0"/>
              <a:t>7/4/21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E3391C0-F897-CC41-A83C-FB6B982DD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9FB931B-3969-6643-81C9-17AD2C1D9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4E99-FB21-B246-A2A5-DC74DDC03029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2148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9AE077-5937-EF42-8F08-BEA351B25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C3B52E5-9354-994F-ADBE-6790B92A3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C13C057-4CAA-4245-BF62-E9E81CDAD9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2987DD0-2025-6247-9CCB-44C0A6AF1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2F30B-5E1A-6549-9404-A77D01FF273C}" type="datetimeFigureOut">
              <a:rPr kumimoji="1" lang="en-US" altLang="ja-JP" smtClean="0"/>
              <a:t>7/4/21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2FF8907-3B95-DB4D-9EDE-14BDCFB80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1B374D4-052E-124F-B05F-05CD8FC64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4E99-FB21-B246-A2A5-DC74DDC03029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8394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A4905C-1C84-A84D-B050-5E05D2F34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C9F090E-7ABA-9040-BC18-CC84971ABB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E524212-96E1-274B-B0BE-0711B5009C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F0A6CB0-C0FF-D74D-AD82-920A39027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2F30B-5E1A-6549-9404-A77D01FF273C}" type="datetimeFigureOut">
              <a:rPr kumimoji="1" lang="en-US" altLang="ja-JP" smtClean="0"/>
              <a:t>7/4/21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1C93A64-2D74-3845-9E7C-32F03A9BE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89903C4-FAFF-5E4F-AE4B-AD95E0FB7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4E99-FB21-B246-A2A5-DC74DDC03029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3956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AD43791-3AB1-F14A-B521-4BAE8233F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2D85F1-60B2-6148-AC02-147280312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9CB6527-53D6-6E45-8E95-498AA2FD5B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62F30B-5E1A-6549-9404-A77D01FF273C}" type="datetimeFigureOut">
              <a:rPr kumimoji="1" lang="en-US" altLang="ja-JP" smtClean="0"/>
              <a:t>7/4/21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1415AFE-96F6-FB45-B32F-FF7CC88B84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F56BAFD-9C38-C648-84D5-524A5486D9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B4E99-FB21-B246-A2A5-DC74DDC03029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0278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5">
            <a:extLst>
              <a:ext uri="{FF2B5EF4-FFF2-40B4-BE49-F238E27FC236}">
                <a16:creationId xmlns:a16="http://schemas.microsoft.com/office/drawing/2014/main" id="{6C53C6D8-1A5F-6047-B5C6-3D6716C83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015094" cy="4064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4FE9972-F85D-6441-83F9-BCA9D63395BB}"/>
              </a:ext>
            </a:extLst>
          </p:cNvPr>
          <p:cNvSpPr txBox="1"/>
          <p:nvPr/>
        </p:nvSpPr>
        <p:spPr>
          <a:xfrm>
            <a:off x="151107" y="242591"/>
            <a:ext cx="7146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sz="2400" u="sng"/>
              <a:t>作成依頼したいキャラクターにつきまして</a:t>
            </a:r>
            <a:endParaRPr lang="ja-JP" altLang="en-US" sz="2400" u="sng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09A322B-97CD-0C44-AA40-3BAEC83E47E3}"/>
              </a:ext>
            </a:extLst>
          </p:cNvPr>
          <p:cNvSpPr txBox="1"/>
          <p:nvPr/>
        </p:nvSpPr>
        <p:spPr>
          <a:xfrm>
            <a:off x="3198059" y="1166842"/>
            <a:ext cx="54842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dirty="0"/>
              <a:t>あくまでイメージですが、こんな感じのハンバーガーキャラクターの作成を依頼したいです。</a:t>
            </a:r>
            <a:endParaRPr lang="en-US" altLang="ja-JP" dirty="0"/>
          </a:p>
          <a:p>
            <a:pPr algn="l"/>
            <a:r>
              <a:rPr lang="ja-JP" altLang="en-US" dirty="0"/>
              <a:t>具体的に「こんな</a:t>
            </a:r>
            <a:r>
              <a:rPr lang="ja-JP" altLang="en-US"/>
              <a:t>目や口だ</a:t>
            </a:r>
            <a:r>
              <a:rPr lang="ja-JP" altLang="en-US" dirty="0"/>
              <a:t>！」という候補が思いつな愛のですが、目や口の動きが分かるようにしていだけたら幸いです。</a:t>
            </a:r>
            <a:endParaRPr lang="en-US" altLang="ja-JP" dirty="0"/>
          </a:p>
          <a:p>
            <a:pPr algn="l"/>
            <a:r>
              <a:rPr lang="ja-JP" altLang="en-US" dirty="0"/>
              <a:t>テイストのイメージは既存の</a:t>
            </a:r>
            <a:r>
              <a:rPr lang="en-US" altLang="ja-JP" dirty="0" err="1"/>
              <a:t>Vtuber</a:t>
            </a:r>
            <a:r>
              <a:rPr lang="ja-JP" altLang="en-US" dirty="0"/>
              <a:t>さんだと、「天野ピカミィ」さんがデフォルメしたハンバーガーに近くなりそうかなぁと考えております。</a:t>
            </a:r>
            <a:endParaRPr lang="en-US" altLang="ja-JP" dirty="0"/>
          </a:p>
          <a:p>
            <a:pPr algn="l"/>
            <a:endParaRPr lang="en-US" altLang="ja-JP" dirty="0"/>
          </a:p>
          <a:p>
            <a:pPr algn="l"/>
            <a:r>
              <a:rPr lang="ja-JP" altLang="en-US" dirty="0"/>
              <a:t>また、頭の旗はいらないです</a:t>
            </a:r>
            <a:r>
              <a:rPr lang="en-US" altLang="ja-JP" dirty="0"/>
              <a:t>…</a:t>
            </a:r>
            <a:r>
              <a:rPr lang="ja-JP" altLang="en-US" dirty="0"/>
              <a:t>。</a:t>
            </a:r>
            <a:endParaRPr lang="en-US" altLang="ja-JP" dirty="0"/>
          </a:p>
          <a:p>
            <a:pPr algn="l"/>
            <a:r>
              <a:rPr lang="ja-JP" altLang="en-US" dirty="0"/>
              <a:t>手足がポテトだと丸パクリになってしまうので、何か良い代替案があれば、デザインしていたけだければ嬉しいです。</a:t>
            </a:r>
            <a:endParaRPr lang="en-US" altLang="ja-JP" dirty="0"/>
          </a:p>
          <a:p>
            <a:pPr algn="l"/>
            <a:endParaRPr lang="en-US" altLang="ja-JP" dirty="0"/>
          </a:p>
          <a:p>
            <a:pPr algn="l"/>
            <a:r>
              <a:rPr lang="ja-JP" altLang="en-US" dirty="0"/>
              <a:t>また、中身の具は、私のアイコンにある左記の画像でお願いします。</a:t>
            </a:r>
            <a:endParaRPr lang="en-US" altLang="ja-JP" dirty="0"/>
          </a:p>
        </p:txBody>
      </p:sp>
      <p:pic>
        <p:nvPicPr>
          <p:cNvPr id="7" name="図 7">
            <a:extLst>
              <a:ext uri="{FF2B5EF4-FFF2-40B4-BE49-F238E27FC236}">
                <a16:creationId xmlns:a16="http://schemas.microsoft.com/office/drawing/2014/main" id="{56B2C2D1-E166-554B-A72B-FA63BC0949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20" y="3933872"/>
            <a:ext cx="2685585" cy="186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731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画面に合わせる (4:3)</PresentationFormat>
  <Slides>1</Slides>
  <Notes>0</Notes>
  <HiddenSlides>0</HiddenSlide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小川原 知志</dc:creator>
  <cp:lastModifiedBy>小川原 知志</cp:lastModifiedBy>
  <cp:revision>2</cp:revision>
  <dcterms:created xsi:type="dcterms:W3CDTF">2021-05-13T03:30:31Z</dcterms:created>
  <dcterms:modified xsi:type="dcterms:W3CDTF">2021-07-04T02:46:15Z</dcterms:modified>
</cp:coreProperties>
</file>