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9" r:id="rId1"/>
  </p:sldMasterIdLst>
  <p:notesMasterIdLst>
    <p:notesMasterId r:id="rId16"/>
  </p:notesMasterIdLst>
  <p:handoutMasterIdLst>
    <p:handoutMasterId r:id="rId17"/>
  </p:handoutMasterIdLst>
  <p:sldIdLst>
    <p:sldId id="256" r:id="rId2"/>
    <p:sldId id="373" r:id="rId3"/>
    <p:sldId id="361" r:id="rId4"/>
    <p:sldId id="364" r:id="rId5"/>
    <p:sldId id="365" r:id="rId6"/>
    <p:sldId id="367" r:id="rId7"/>
    <p:sldId id="368" r:id="rId8"/>
    <p:sldId id="369" r:id="rId9"/>
    <p:sldId id="371" r:id="rId10"/>
    <p:sldId id="372" r:id="rId11"/>
    <p:sldId id="376" r:id="rId12"/>
    <p:sldId id="374" r:id="rId13"/>
    <p:sldId id="375" r:id="rId14"/>
    <p:sldId id="370" r:id="rId15"/>
  </p:sldIdLst>
  <p:sldSz cx="9906000" cy="6858000" type="A4"/>
  <p:notesSz cx="7104063" cy="10234613"/>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CCFFFF"/>
    <a:srgbClr val="99CC00"/>
    <a:srgbClr val="FF9900"/>
    <a:srgbClr val="FF7C80"/>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81" autoAdjust="0"/>
    <p:restoredTop sz="80461" autoAdjust="0"/>
  </p:normalViewPr>
  <p:slideViewPr>
    <p:cSldViewPr showGuides="1">
      <p:cViewPr varScale="1">
        <p:scale>
          <a:sx n="71" d="100"/>
          <a:sy n="71" d="100"/>
        </p:scale>
        <p:origin x="-1531" y="-72"/>
      </p:cViewPr>
      <p:guideLst>
        <p:guide orient="horz" pos="2160"/>
        <p:guide pos="3120"/>
      </p:guideLst>
    </p:cSldViewPr>
  </p:slideViewPr>
  <p:outlineViewPr>
    <p:cViewPr>
      <p:scale>
        <a:sx n="33" d="100"/>
        <a:sy n="33" d="100"/>
      </p:scale>
      <p:origin x="0" y="34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2" y="1"/>
            <a:ext cx="3078924" cy="511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653" tIns="47327" rIns="94653" bIns="47327" numCol="1" anchor="t" anchorCtr="0" compatLnSpc="1">
            <a:prstTxWarp prst="textNoShape">
              <a:avLst/>
            </a:prstTxWarp>
          </a:bodyPr>
          <a:lstStyle>
            <a:lvl1pPr>
              <a:defRPr sz="1300">
                <a:ea typeface="ＭＳ Ｐゴシック" pitchFamily="50" charset="-128"/>
              </a:defRPr>
            </a:lvl1pPr>
          </a:lstStyle>
          <a:p>
            <a:pPr>
              <a:defRPr/>
            </a:pPr>
            <a:endParaRPr lang="en-US" altLang="ja-JP"/>
          </a:p>
        </p:txBody>
      </p:sp>
      <p:sp>
        <p:nvSpPr>
          <p:cNvPr id="49155" name="Rectangle 3"/>
          <p:cNvSpPr>
            <a:spLocks noGrp="1" noChangeArrowheads="1"/>
          </p:cNvSpPr>
          <p:nvPr>
            <p:ph type="dt" sz="quarter" idx="1"/>
          </p:nvPr>
        </p:nvSpPr>
        <p:spPr bwMode="auto">
          <a:xfrm>
            <a:off x="4023485" y="1"/>
            <a:ext cx="3078924" cy="511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653" tIns="47327" rIns="94653" bIns="47327" numCol="1" anchor="t" anchorCtr="0" compatLnSpc="1">
            <a:prstTxWarp prst="textNoShape">
              <a:avLst/>
            </a:prstTxWarp>
          </a:bodyPr>
          <a:lstStyle>
            <a:lvl1pPr algn="r">
              <a:defRPr sz="1300">
                <a:ea typeface="ＭＳ Ｐゴシック" pitchFamily="50" charset="-128"/>
              </a:defRPr>
            </a:lvl1pPr>
          </a:lstStyle>
          <a:p>
            <a:pPr>
              <a:defRPr/>
            </a:pPr>
            <a:endParaRPr lang="en-US" altLang="ja-JP"/>
          </a:p>
        </p:txBody>
      </p:sp>
      <p:sp>
        <p:nvSpPr>
          <p:cNvPr id="49156" name="Rectangle 4"/>
          <p:cNvSpPr>
            <a:spLocks noGrp="1" noChangeArrowheads="1"/>
          </p:cNvSpPr>
          <p:nvPr>
            <p:ph type="ftr" sz="quarter" idx="2"/>
          </p:nvPr>
        </p:nvSpPr>
        <p:spPr bwMode="auto">
          <a:xfrm>
            <a:off x="2" y="9721336"/>
            <a:ext cx="3078924" cy="511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653" tIns="47327" rIns="94653" bIns="47327" numCol="1" anchor="b" anchorCtr="0" compatLnSpc="1">
            <a:prstTxWarp prst="textNoShape">
              <a:avLst/>
            </a:prstTxWarp>
          </a:bodyPr>
          <a:lstStyle>
            <a:lvl1pPr>
              <a:defRPr sz="1300">
                <a:ea typeface="ＭＳ Ｐゴシック" pitchFamily="50" charset="-128"/>
              </a:defRPr>
            </a:lvl1pPr>
          </a:lstStyle>
          <a:p>
            <a:pPr>
              <a:defRPr/>
            </a:pPr>
            <a:endParaRPr lang="en-US" altLang="ja-JP"/>
          </a:p>
        </p:txBody>
      </p:sp>
      <p:sp>
        <p:nvSpPr>
          <p:cNvPr id="49157" name="Rectangle 5"/>
          <p:cNvSpPr>
            <a:spLocks noGrp="1" noChangeArrowheads="1"/>
          </p:cNvSpPr>
          <p:nvPr>
            <p:ph type="sldNum" sz="quarter" idx="3"/>
          </p:nvPr>
        </p:nvSpPr>
        <p:spPr bwMode="auto">
          <a:xfrm>
            <a:off x="4023485" y="9721336"/>
            <a:ext cx="3078924" cy="511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653" tIns="47327" rIns="94653" bIns="47327" numCol="1" anchor="b" anchorCtr="0" compatLnSpc="1">
            <a:prstTxWarp prst="textNoShape">
              <a:avLst/>
            </a:prstTxWarp>
          </a:bodyPr>
          <a:lstStyle>
            <a:lvl1pPr algn="r">
              <a:defRPr sz="1300">
                <a:ea typeface="ＭＳ Ｐゴシック" pitchFamily="50" charset="-128"/>
              </a:defRPr>
            </a:lvl1pPr>
          </a:lstStyle>
          <a:p>
            <a:pPr>
              <a:defRPr/>
            </a:pPr>
            <a:fld id="{5711116D-8E5F-4AAB-891B-E7CA2E890F47}" type="slidenum">
              <a:rPr lang="en-US" altLang="ja-JP"/>
              <a:pPr>
                <a:defRPr/>
              </a:pPr>
              <a:t>‹#›</a:t>
            </a:fld>
            <a:endParaRPr lang="en-US" altLang="ja-JP"/>
          </a:p>
        </p:txBody>
      </p:sp>
    </p:spTree>
    <p:extLst>
      <p:ext uri="{BB962C8B-B14F-4D97-AF65-F5344CB8AC3E}">
        <p14:creationId xmlns:p14="http://schemas.microsoft.com/office/powerpoint/2010/main" val="49791869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2" y="1"/>
            <a:ext cx="3078924" cy="511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653" tIns="47327" rIns="94653" bIns="47327" numCol="1" anchor="t" anchorCtr="0" compatLnSpc="1">
            <a:prstTxWarp prst="textNoShape">
              <a:avLst/>
            </a:prstTxWarp>
          </a:bodyPr>
          <a:lstStyle>
            <a:lvl1pPr>
              <a:defRPr sz="1300">
                <a:ea typeface="ＭＳ Ｐゴシック" pitchFamily="50" charset="-128"/>
              </a:defRPr>
            </a:lvl1pPr>
          </a:lstStyle>
          <a:p>
            <a:pPr>
              <a:defRPr/>
            </a:pPr>
            <a:endParaRPr lang="en-US" altLang="ja-JP"/>
          </a:p>
        </p:txBody>
      </p:sp>
      <p:sp>
        <p:nvSpPr>
          <p:cNvPr id="24579" name="Rectangle 3"/>
          <p:cNvSpPr>
            <a:spLocks noGrp="1" noChangeArrowheads="1"/>
          </p:cNvSpPr>
          <p:nvPr>
            <p:ph type="dt" idx="1"/>
          </p:nvPr>
        </p:nvSpPr>
        <p:spPr bwMode="auto">
          <a:xfrm>
            <a:off x="4023485" y="1"/>
            <a:ext cx="3078924" cy="511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653" tIns="47327" rIns="94653" bIns="47327" numCol="1" anchor="t" anchorCtr="0" compatLnSpc="1">
            <a:prstTxWarp prst="textNoShape">
              <a:avLst/>
            </a:prstTxWarp>
          </a:bodyPr>
          <a:lstStyle>
            <a:lvl1pPr algn="r">
              <a:defRPr sz="1300">
                <a:ea typeface="ＭＳ Ｐゴシック" pitchFamily="50" charset="-128"/>
              </a:defRPr>
            </a:lvl1pPr>
          </a:lstStyle>
          <a:p>
            <a:pPr>
              <a:defRPr/>
            </a:pPr>
            <a:endParaRPr lang="en-US" altLang="ja-JP"/>
          </a:p>
        </p:txBody>
      </p:sp>
      <p:sp>
        <p:nvSpPr>
          <p:cNvPr id="28676" name="Rectangle 4"/>
          <p:cNvSpPr>
            <a:spLocks noGrp="1" noRot="1" noChangeAspect="1" noChangeArrowheads="1" noTextEdit="1"/>
          </p:cNvSpPr>
          <p:nvPr>
            <p:ph type="sldImg" idx="2"/>
          </p:nvPr>
        </p:nvSpPr>
        <p:spPr bwMode="auto">
          <a:xfrm>
            <a:off x="784225" y="768350"/>
            <a:ext cx="5538788" cy="38354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4581" name="Rectangle 5"/>
          <p:cNvSpPr>
            <a:spLocks noGrp="1" noChangeArrowheads="1"/>
          </p:cNvSpPr>
          <p:nvPr>
            <p:ph type="body" sz="quarter" idx="3"/>
          </p:nvPr>
        </p:nvSpPr>
        <p:spPr bwMode="auto">
          <a:xfrm>
            <a:off x="710907" y="4861482"/>
            <a:ext cx="5682254" cy="4604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653" tIns="47327" rIns="94653" bIns="47327"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24582" name="Rectangle 6"/>
          <p:cNvSpPr>
            <a:spLocks noGrp="1" noChangeArrowheads="1"/>
          </p:cNvSpPr>
          <p:nvPr>
            <p:ph type="ftr" sz="quarter" idx="4"/>
          </p:nvPr>
        </p:nvSpPr>
        <p:spPr bwMode="auto">
          <a:xfrm>
            <a:off x="2" y="9721336"/>
            <a:ext cx="3078924" cy="511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653" tIns="47327" rIns="94653" bIns="47327" numCol="1" anchor="b" anchorCtr="0" compatLnSpc="1">
            <a:prstTxWarp prst="textNoShape">
              <a:avLst/>
            </a:prstTxWarp>
          </a:bodyPr>
          <a:lstStyle>
            <a:lvl1pPr>
              <a:defRPr sz="1300">
                <a:ea typeface="ＭＳ Ｐゴシック" pitchFamily="50" charset="-128"/>
              </a:defRPr>
            </a:lvl1pPr>
          </a:lstStyle>
          <a:p>
            <a:pPr>
              <a:defRPr/>
            </a:pPr>
            <a:endParaRPr lang="en-US" altLang="ja-JP"/>
          </a:p>
        </p:txBody>
      </p:sp>
      <p:sp>
        <p:nvSpPr>
          <p:cNvPr id="24583" name="Rectangle 7"/>
          <p:cNvSpPr>
            <a:spLocks noGrp="1" noChangeArrowheads="1"/>
          </p:cNvSpPr>
          <p:nvPr>
            <p:ph type="sldNum" sz="quarter" idx="5"/>
          </p:nvPr>
        </p:nvSpPr>
        <p:spPr bwMode="auto">
          <a:xfrm>
            <a:off x="4023485" y="9721336"/>
            <a:ext cx="3078924" cy="511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653" tIns="47327" rIns="94653" bIns="47327" numCol="1" anchor="b" anchorCtr="0" compatLnSpc="1">
            <a:prstTxWarp prst="textNoShape">
              <a:avLst/>
            </a:prstTxWarp>
          </a:bodyPr>
          <a:lstStyle>
            <a:lvl1pPr algn="r">
              <a:defRPr sz="1300">
                <a:ea typeface="ＭＳ Ｐゴシック" pitchFamily="50" charset="-128"/>
              </a:defRPr>
            </a:lvl1pPr>
          </a:lstStyle>
          <a:p>
            <a:pPr>
              <a:defRPr/>
            </a:pPr>
            <a:fld id="{A3FDF7FB-9B7C-4096-A7D6-4FE00195BF9E}" type="slidenum">
              <a:rPr lang="en-US" altLang="ja-JP"/>
              <a:pPr>
                <a:defRPr/>
              </a:pPr>
              <a:t>‹#›</a:t>
            </a:fld>
            <a:endParaRPr lang="en-US" altLang="ja-JP"/>
          </a:p>
        </p:txBody>
      </p:sp>
    </p:spTree>
    <p:extLst>
      <p:ext uri="{BB962C8B-B14F-4D97-AF65-F5344CB8AC3E}">
        <p14:creationId xmlns:p14="http://schemas.microsoft.com/office/powerpoint/2010/main" val="1391335313"/>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191594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正方形/長方形 6"/>
          <p:cNvSpPr/>
          <p:nvPr/>
        </p:nvSpPr>
        <p:spPr>
          <a:xfrm>
            <a:off x="0" y="2204864"/>
            <a:ext cx="9906000" cy="1296144"/>
          </a:xfrm>
          <a:prstGeom prst="rect">
            <a:avLst/>
          </a:prstGeom>
          <a:solidFill>
            <a:srgbClr val="0068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ctrTitle"/>
          </p:nvPr>
        </p:nvSpPr>
        <p:spPr>
          <a:xfrm>
            <a:off x="742950" y="2130426"/>
            <a:ext cx="8420100" cy="1470025"/>
          </a:xfrm>
        </p:spPr>
        <p:txBody>
          <a:bodyPr/>
          <a:lstStyle>
            <a:lvl1pPr>
              <a:defRPr sz="3600">
                <a:solidFill>
                  <a:schemeClr val="bg1"/>
                </a:solidFill>
                <a:latin typeface="ヒラギノ角ゴ7" panose="020B0700000000000000" pitchFamily="50" charset="-128"/>
                <a:ea typeface="ヒラギノ角ゴ7" panose="020B0700000000000000" pitchFamily="50" charset="-128"/>
              </a:defRPr>
            </a:lvl1pPr>
          </a:lstStyle>
          <a:p>
            <a:r>
              <a:rPr kumimoji="1" lang="ja-JP" altLang="en-US" smtClean="0"/>
              <a:t>マスター タイトルの書式設定</a:t>
            </a:r>
            <a:endParaRPr kumimoji="1" lang="ja-JP" altLang="en-US" dirty="0"/>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dirty="0"/>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r>
              <a:rPr lang="en-US" altLang="ja-JP" smtClean="0"/>
              <a:t>©aily-lab</a:t>
            </a:r>
            <a:endParaRPr lang="en-US" altLang="ja-JP"/>
          </a:p>
        </p:txBody>
      </p:sp>
      <p:sp>
        <p:nvSpPr>
          <p:cNvPr id="6" name="スライド番号プレースホルダー 5"/>
          <p:cNvSpPr>
            <a:spLocks noGrp="1"/>
          </p:cNvSpPr>
          <p:nvPr>
            <p:ph type="sldNum" sz="quarter" idx="12"/>
          </p:nvPr>
        </p:nvSpPr>
        <p:spPr/>
        <p:txBody>
          <a:bodyPr/>
          <a:lstStyle/>
          <a:p>
            <a:pPr>
              <a:defRPr/>
            </a:pPr>
            <a:fld id="{F38DDD53-C61C-4439-9583-9A90C315438E}" type="slidenum">
              <a:rPr lang="en-US" altLang="ja-JP" smtClean="0"/>
              <a:pPr>
                <a:defRPr/>
              </a:pPr>
              <a:t>‹#›</a:t>
            </a:fld>
            <a:endParaRPr lang="en-US" altLang="ja-JP"/>
          </a:p>
        </p:txBody>
      </p:sp>
    </p:spTree>
    <p:extLst>
      <p:ext uri="{BB962C8B-B14F-4D97-AF65-F5344CB8AC3E}">
        <p14:creationId xmlns:p14="http://schemas.microsoft.com/office/powerpoint/2010/main" val="251958794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smtClean="0"/>
              <a:t>アイコンをクリックして図を追加</a:t>
            </a:r>
            <a:endParaRPr kumimoji="1" lang="ja-JP" altLang="en-US"/>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a:p>
        </p:txBody>
      </p:sp>
      <p:sp>
        <p:nvSpPr>
          <p:cNvPr id="6" name="フッター プレースホルダー 5"/>
          <p:cNvSpPr>
            <a:spLocks noGrp="1"/>
          </p:cNvSpPr>
          <p:nvPr>
            <p:ph type="ftr" sz="quarter" idx="11"/>
          </p:nvPr>
        </p:nvSpPr>
        <p:spPr/>
        <p:txBody>
          <a:bodyPr/>
          <a:lstStyle/>
          <a:p>
            <a:pPr>
              <a:defRPr/>
            </a:pPr>
            <a:r>
              <a:rPr lang="en-US" altLang="ja-JP" smtClean="0"/>
              <a:t>©aily-lab</a:t>
            </a:r>
            <a:endParaRPr lang="en-US" altLang="ja-JP"/>
          </a:p>
        </p:txBody>
      </p:sp>
      <p:sp>
        <p:nvSpPr>
          <p:cNvPr id="7" name="スライド番号プレースホルダー 6"/>
          <p:cNvSpPr>
            <a:spLocks noGrp="1"/>
          </p:cNvSpPr>
          <p:nvPr>
            <p:ph type="sldNum" sz="quarter" idx="12"/>
          </p:nvPr>
        </p:nvSpPr>
        <p:spPr/>
        <p:txBody>
          <a:bodyPr/>
          <a:lstStyle/>
          <a:p>
            <a:pPr>
              <a:defRPr/>
            </a:pPr>
            <a:fld id="{B00FF7B9-FD87-445D-9E60-B0A0E3696888}" type="slidenum">
              <a:rPr lang="en-US" altLang="ja-JP" smtClean="0"/>
              <a:pPr>
                <a:defRPr/>
              </a:pPr>
              <a:t>‹#›</a:t>
            </a:fld>
            <a:endParaRPr lang="en-US" altLang="ja-JP"/>
          </a:p>
        </p:txBody>
      </p:sp>
    </p:spTree>
    <p:extLst>
      <p:ext uri="{BB962C8B-B14F-4D97-AF65-F5344CB8AC3E}">
        <p14:creationId xmlns:p14="http://schemas.microsoft.com/office/powerpoint/2010/main" val="22516913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dirty="0"/>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r>
              <a:rPr lang="en-US" altLang="ja-JP" smtClean="0"/>
              <a:t>©aily-lab</a:t>
            </a:r>
            <a:endParaRPr lang="en-US" altLang="ja-JP"/>
          </a:p>
        </p:txBody>
      </p:sp>
      <p:sp>
        <p:nvSpPr>
          <p:cNvPr id="6" name="スライド番号プレースホルダー 5"/>
          <p:cNvSpPr>
            <a:spLocks noGrp="1"/>
          </p:cNvSpPr>
          <p:nvPr>
            <p:ph type="sldNum" sz="quarter" idx="12"/>
          </p:nvPr>
        </p:nvSpPr>
        <p:spPr/>
        <p:txBody>
          <a:bodyPr/>
          <a:lstStyle/>
          <a:p>
            <a:pPr>
              <a:defRPr/>
            </a:pPr>
            <a:fld id="{3EC3BB3C-0341-465C-B02E-1D647D39082C}" type="slidenum">
              <a:rPr lang="en-US" altLang="ja-JP" smtClean="0"/>
              <a:pPr>
                <a:defRPr/>
              </a:pPr>
              <a:t>‹#›</a:t>
            </a:fld>
            <a:endParaRPr lang="en-US" altLang="ja-JP"/>
          </a:p>
        </p:txBody>
      </p:sp>
      <p:cxnSp>
        <p:nvCxnSpPr>
          <p:cNvPr id="7" name="直線コネクタ 6"/>
          <p:cNvCxnSpPr/>
          <p:nvPr/>
        </p:nvCxnSpPr>
        <p:spPr>
          <a:xfrm>
            <a:off x="506506" y="908720"/>
            <a:ext cx="8892988" cy="0"/>
          </a:xfrm>
          <a:prstGeom prst="line">
            <a:avLst/>
          </a:prstGeom>
          <a:ln w="31750">
            <a:solidFill>
              <a:srgbClr val="0068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610603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9"/>
            <a:ext cx="222885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95300" y="274639"/>
            <a:ext cx="652145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r>
              <a:rPr lang="en-US" altLang="ja-JP" smtClean="0"/>
              <a:t>©aily-lab</a:t>
            </a:r>
            <a:endParaRPr lang="en-US" altLang="ja-JP"/>
          </a:p>
        </p:txBody>
      </p:sp>
      <p:sp>
        <p:nvSpPr>
          <p:cNvPr id="6" name="スライド番号プレースホルダー 5"/>
          <p:cNvSpPr>
            <a:spLocks noGrp="1"/>
          </p:cNvSpPr>
          <p:nvPr>
            <p:ph type="sldNum" sz="quarter" idx="12"/>
          </p:nvPr>
        </p:nvSpPr>
        <p:spPr/>
        <p:txBody>
          <a:bodyPr/>
          <a:lstStyle/>
          <a:p>
            <a:pPr>
              <a:defRPr/>
            </a:pPr>
            <a:fld id="{B8DE8E8A-242D-421A-A31E-8CA0604D500C}" type="slidenum">
              <a:rPr lang="en-US" altLang="ja-JP" smtClean="0"/>
              <a:pPr>
                <a:defRPr/>
              </a:pPr>
              <a:t>‹#›</a:t>
            </a:fld>
            <a:endParaRPr lang="en-US" altLang="ja-JP"/>
          </a:p>
        </p:txBody>
      </p:sp>
    </p:spTree>
    <p:extLst>
      <p:ext uri="{BB962C8B-B14F-4D97-AF65-F5344CB8AC3E}">
        <p14:creationId xmlns:p14="http://schemas.microsoft.com/office/powerpoint/2010/main" val="427589516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タイトル、テキスト、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122238"/>
            <a:ext cx="8172450" cy="1295400"/>
          </a:xfrm>
        </p:spPr>
        <p:txBody>
          <a:bodyPr/>
          <a:lstStyle/>
          <a:p>
            <a:r>
              <a:rPr lang="ja-JP" altLang="en-US" smtClean="0"/>
              <a:t>マスター タイトルの書式設定</a:t>
            </a:r>
            <a:endParaRPr lang="ja-JP" altLang="en-US"/>
          </a:p>
        </p:txBody>
      </p:sp>
      <p:sp>
        <p:nvSpPr>
          <p:cNvPr id="3" name="テキスト プレースホルダー 2"/>
          <p:cNvSpPr>
            <a:spLocks noGrp="1"/>
          </p:cNvSpPr>
          <p:nvPr>
            <p:ph type="body" sz="half" idx="1"/>
          </p:nvPr>
        </p:nvSpPr>
        <p:spPr>
          <a:xfrm>
            <a:off x="495300" y="1719263"/>
            <a:ext cx="4381500" cy="44116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5029200" y="1719263"/>
            <a:ext cx="4381500" cy="21288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5029200" y="4000500"/>
            <a:ext cx="4381500" cy="21304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Rectangle 5"/>
          <p:cNvSpPr>
            <a:spLocks noGrp="1" noChangeArrowheads="1"/>
          </p:cNvSpPr>
          <p:nvPr>
            <p:ph type="dt" sz="half" idx="10"/>
          </p:nvPr>
        </p:nvSpPr>
        <p:spPr>
          <a:ln/>
        </p:spPr>
        <p:txBody>
          <a:bodyPr/>
          <a:lstStyle>
            <a:lvl1pPr>
              <a:defRPr/>
            </a:lvl1pPr>
          </a:lstStyle>
          <a:p>
            <a:pPr>
              <a:defRPr/>
            </a:pPr>
            <a:endParaRPr lang="en-US" altLang="ja-JP"/>
          </a:p>
        </p:txBody>
      </p:sp>
      <p:sp>
        <p:nvSpPr>
          <p:cNvPr id="7" name="Rectangle 6"/>
          <p:cNvSpPr>
            <a:spLocks noGrp="1" noChangeArrowheads="1"/>
          </p:cNvSpPr>
          <p:nvPr>
            <p:ph type="ftr" sz="quarter" idx="11"/>
          </p:nvPr>
        </p:nvSpPr>
        <p:spPr>
          <a:ln/>
        </p:spPr>
        <p:txBody>
          <a:bodyPr/>
          <a:lstStyle>
            <a:lvl1pPr>
              <a:defRPr/>
            </a:lvl1pPr>
          </a:lstStyle>
          <a:p>
            <a:pPr>
              <a:defRPr/>
            </a:pPr>
            <a:r>
              <a:rPr lang="en-US" altLang="ja-JP" smtClean="0"/>
              <a:t>©aily-lab</a:t>
            </a:r>
            <a:endParaRPr lang="en-US" altLang="ja-JP"/>
          </a:p>
        </p:txBody>
      </p:sp>
      <p:sp>
        <p:nvSpPr>
          <p:cNvPr id="8" name="Rectangle 7"/>
          <p:cNvSpPr>
            <a:spLocks noGrp="1" noChangeArrowheads="1"/>
          </p:cNvSpPr>
          <p:nvPr>
            <p:ph type="sldNum" sz="quarter" idx="12"/>
          </p:nvPr>
        </p:nvSpPr>
        <p:spPr>
          <a:ln/>
        </p:spPr>
        <p:txBody>
          <a:bodyPr/>
          <a:lstStyle>
            <a:lvl1pPr>
              <a:defRPr/>
            </a:lvl1pPr>
          </a:lstStyle>
          <a:p>
            <a:pPr>
              <a:defRPr/>
            </a:pPr>
            <a:fld id="{5E3E936E-EAD3-4683-8825-CB4D1EC5B4AF}" type="slidenum">
              <a:rPr lang="en-US" altLang="ja-JP"/>
              <a:pPr>
                <a:defRPr/>
              </a:pPr>
              <a:t>‹#›</a:t>
            </a:fld>
            <a:endParaRPr lang="en-US" altLang="ja-JP"/>
          </a:p>
        </p:txBody>
      </p:sp>
    </p:spTree>
    <p:extLst>
      <p:ext uri="{BB962C8B-B14F-4D97-AF65-F5344CB8AC3E}">
        <p14:creationId xmlns:p14="http://schemas.microsoft.com/office/powerpoint/2010/main" val="24280350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122238"/>
            <a:ext cx="8172450" cy="1295400"/>
          </a:xfrm>
        </p:spPr>
        <p:txBody>
          <a:bodyPr/>
          <a:lstStyle/>
          <a:p>
            <a:r>
              <a:rPr lang="ja-JP" altLang="en-US" smtClean="0"/>
              <a:t>マスター タイトルの書式設定</a:t>
            </a:r>
            <a:endParaRPr lang="ja-JP" altLang="en-US"/>
          </a:p>
        </p:txBody>
      </p:sp>
      <p:sp>
        <p:nvSpPr>
          <p:cNvPr id="3" name="テキスト プレースホルダー 2"/>
          <p:cNvSpPr>
            <a:spLocks noGrp="1"/>
          </p:cNvSpPr>
          <p:nvPr>
            <p:ph type="body" sz="half" idx="1"/>
          </p:nvPr>
        </p:nvSpPr>
        <p:spPr>
          <a:xfrm>
            <a:off x="495300" y="1719263"/>
            <a:ext cx="4381500" cy="44116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5029200" y="1719263"/>
            <a:ext cx="4381500" cy="44116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ja-JP" smtClean="0"/>
              <a:t>©aily-lab</a:t>
            </a:r>
            <a:endParaRPr lang="en-US" altLang="ja-JP"/>
          </a:p>
        </p:txBody>
      </p:sp>
      <p:sp>
        <p:nvSpPr>
          <p:cNvPr id="7" name="Rectangle 7"/>
          <p:cNvSpPr>
            <a:spLocks noGrp="1" noChangeArrowheads="1"/>
          </p:cNvSpPr>
          <p:nvPr>
            <p:ph type="sldNum" sz="quarter" idx="12"/>
          </p:nvPr>
        </p:nvSpPr>
        <p:spPr>
          <a:ln/>
        </p:spPr>
        <p:txBody>
          <a:bodyPr/>
          <a:lstStyle>
            <a:lvl1pPr>
              <a:defRPr/>
            </a:lvl1pPr>
          </a:lstStyle>
          <a:p>
            <a:pPr>
              <a:defRPr/>
            </a:pPr>
            <a:fld id="{0DBE6A82-C523-4694-A40B-9805612AC3DA}" type="slidenum">
              <a:rPr lang="en-US" altLang="ja-JP"/>
              <a:pPr>
                <a:defRPr/>
              </a:pPr>
              <a:t>‹#›</a:t>
            </a:fld>
            <a:endParaRPr lang="en-US" altLang="ja-JP"/>
          </a:p>
        </p:txBody>
      </p:sp>
    </p:spTree>
    <p:extLst>
      <p:ext uri="{BB962C8B-B14F-4D97-AF65-F5344CB8AC3E}">
        <p14:creationId xmlns:p14="http://schemas.microsoft.com/office/powerpoint/2010/main" val="2208043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タイトル スライド2">
    <p:spTree>
      <p:nvGrpSpPr>
        <p:cNvPr id="1" name=""/>
        <p:cNvGrpSpPr/>
        <p:nvPr/>
      </p:nvGrpSpPr>
      <p:grpSpPr>
        <a:xfrm>
          <a:off x="0" y="0"/>
          <a:ext cx="0" cy="0"/>
          <a:chOff x="0" y="0"/>
          <a:chExt cx="0" cy="0"/>
        </a:xfrm>
      </p:grpSpPr>
      <p:sp>
        <p:nvSpPr>
          <p:cNvPr id="7" name="正方形/長方形 6"/>
          <p:cNvSpPr/>
          <p:nvPr/>
        </p:nvSpPr>
        <p:spPr>
          <a:xfrm flipV="1">
            <a:off x="0" y="3501008"/>
            <a:ext cx="9906000" cy="45719"/>
          </a:xfrm>
          <a:prstGeom prst="rect">
            <a:avLst/>
          </a:prstGeom>
          <a:solidFill>
            <a:srgbClr val="006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ctrTitle"/>
          </p:nvPr>
        </p:nvSpPr>
        <p:spPr>
          <a:xfrm>
            <a:off x="742950" y="2130426"/>
            <a:ext cx="8420100" cy="1470025"/>
          </a:xfrm>
        </p:spPr>
        <p:txBody>
          <a:bodyPr/>
          <a:lstStyle>
            <a:lvl1pPr>
              <a:defRPr sz="3600">
                <a:solidFill>
                  <a:srgbClr val="006854"/>
                </a:solidFill>
                <a:latin typeface="ヒラギノ角ゴ7" panose="020B0700000000000000" pitchFamily="50" charset="-128"/>
                <a:ea typeface="ヒラギノ角ゴ7" panose="020B0700000000000000" pitchFamily="50" charset="-128"/>
              </a:defRPr>
            </a:lvl1pPr>
          </a:lstStyle>
          <a:p>
            <a:r>
              <a:rPr kumimoji="1" lang="ja-JP" altLang="en-US" smtClean="0"/>
              <a:t>マスター タイトルの書式設定</a:t>
            </a:r>
            <a:endParaRPr kumimoji="1" lang="ja-JP" altLang="en-US" dirty="0"/>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dirty="0"/>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r>
              <a:rPr lang="en-US" altLang="ja-JP" smtClean="0"/>
              <a:t>©aily-lab</a:t>
            </a:r>
            <a:endParaRPr lang="en-US" altLang="ja-JP"/>
          </a:p>
        </p:txBody>
      </p:sp>
      <p:sp>
        <p:nvSpPr>
          <p:cNvPr id="6" name="スライド番号プレースホルダー 5"/>
          <p:cNvSpPr>
            <a:spLocks noGrp="1"/>
          </p:cNvSpPr>
          <p:nvPr>
            <p:ph type="sldNum" sz="quarter" idx="12"/>
          </p:nvPr>
        </p:nvSpPr>
        <p:spPr/>
        <p:txBody>
          <a:bodyPr/>
          <a:lstStyle/>
          <a:p>
            <a:pPr>
              <a:defRPr/>
            </a:pPr>
            <a:fld id="{35C0E08F-5274-4137-B9F3-ED4ECB7B1C58}" type="slidenum">
              <a:rPr lang="en-US" altLang="ja-JP" smtClean="0"/>
              <a:pPr>
                <a:defRPr/>
              </a:pPr>
              <a:t>‹#›</a:t>
            </a:fld>
            <a:endParaRPr lang="en-US" altLang="ja-JP"/>
          </a:p>
        </p:txBody>
      </p:sp>
    </p:spTree>
    <p:extLst>
      <p:ext uri="{BB962C8B-B14F-4D97-AF65-F5344CB8AC3E}">
        <p14:creationId xmlns:p14="http://schemas.microsoft.com/office/powerpoint/2010/main" val="279768235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634082"/>
          </a:xfrm>
        </p:spPr>
        <p:txBody>
          <a:bodyPr>
            <a:noAutofit/>
          </a:bodyPr>
          <a:lstStyle>
            <a:lvl1pPr algn="l">
              <a:defRPr sz="3200">
                <a:latin typeface="ヒラギノ角ゴ4" panose="020B0400000000000000" pitchFamily="50" charset="-128"/>
                <a:ea typeface="ヒラギノ角ゴ4" panose="020B0400000000000000" pitchFamily="50" charset="-128"/>
              </a:defRPr>
            </a:lvl1pPr>
          </a:lstStyle>
          <a:p>
            <a:r>
              <a:rPr kumimoji="1" lang="ja-JP" altLang="en-US" smtClean="0"/>
              <a:t>マスター タイトルの書式設定</a:t>
            </a:r>
            <a:endParaRPr kumimoji="1" lang="ja-JP" altLang="en-US" dirty="0"/>
          </a:p>
        </p:txBody>
      </p:sp>
      <p:sp>
        <p:nvSpPr>
          <p:cNvPr id="3" name="コンテンツ プレースホルダー 2"/>
          <p:cNvSpPr>
            <a:spLocks noGrp="1"/>
          </p:cNvSpPr>
          <p:nvPr>
            <p:ph idx="1"/>
          </p:nvPr>
        </p:nvSpPr>
        <p:spPr>
          <a:xfrm>
            <a:off x="495300" y="1196752"/>
            <a:ext cx="8915400" cy="4929411"/>
          </a:xfrm>
        </p:spPr>
        <p:txBody>
          <a:bodyPr>
            <a:normAutofit/>
          </a:bodyPr>
          <a:lstStyle>
            <a:lvl1pPr>
              <a:defRPr sz="2400"/>
            </a:lvl1pPr>
            <a:lvl2pPr>
              <a:defRPr sz="2000"/>
            </a:lvl2pPr>
            <a:lvl3pPr>
              <a:defRPr sz="1800"/>
            </a:lvl3pPr>
            <a:lvl4pPr>
              <a:defRPr sz="1600"/>
            </a:lvl4pPr>
            <a:lvl5pPr>
              <a:defRPr sz="1600"/>
            </a:lvl5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4" name="日付プレースホルダー 3"/>
          <p:cNvSpPr>
            <a:spLocks noGrp="1"/>
          </p:cNvSpPr>
          <p:nvPr>
            <p:ph type="dt" sz="half" idx="10"/>
          </p:nvPr>
        </p:nvSpPr>
        <p:spPr/>
        <p:txBody>
          <a:bodyPr/>
          <a:lstStyle/>
          <a:p>
            <a:pPr>
              <a:defRPr/>
            </a:pPr>
            <a:endParaRPr lang="en-US" altLang="ja-JP" dirty="0"/>
          </a:p>
        </p:txBody>
      </p:sp>
      <p:sp>
        <p:nvSpPr>
          <p:cNvPr id="5" name="フッター プレースホルダー 4"/>
          <p:cNvSpPr>
            <a:spLocks noGrp="1"/>
          </p:cNvSpPr>
          <p:nvPr>
            <p:ph type="ftr" sz="quarter" idx="11"/>
          </p:nvPr>
        </p:nvSpPr>
        <p:spPr/>
        <p:txBody>
          <a:bodyPr/>
          <a:lstStyle/>
          <a:p>
            <a:pPr>
              <a:defRPr/>
            </a:pPr>
            <a:r>
              <a:rPr lang="en-US" altLang="ja-JP" smtClean="0"/>
              <a:t>©aily-lab</a:t>
            </a:r>
            <a:endParaRPr lang="en-US" altLang="ja-JP"/>
          </a:p>
        </p:txBody>
      </p:sp>
      <p:sp>
        <p:nvSpPr>
          <p:cNvPr id="6" name="スライド番号プレースホルダー 5"/>
          <p:cNvSpPr>
            <a:spLocks noGrp="1"/>
          </p:cNvSpPr>
          <p:nvPr>
            <p:ph type="sldNum" sz="quarter" idx="12"/>
          </p:nvPr>
        </p:nvSpPr>
        <p:spPr/>
        <p:txBody>
          <a:bodyPr/>
          <a:lstStyle/>
          <a:p>
            <a:pPr>
              <a:defRPr/>
            </a:pPr>
            <a:fld id="{F972B04A-C51E-44F6-92E4-711018CF4762}" type="slidenum">
              <a:rPr lang="en-US" altLang="ja-JP" smtClean="0"/>
              <a:pPr>
                <a:defRPr/>
              </a:pPr>
              <a:t>‹#›</a:t>
            </a:fld>
            <a:endParaRPr lang="en-US" altLang="ja-JP"/>
          </a:p>
        </p:txBody>
      </p:sp>
      <p:cxnSp>
        <p:nvCxnSpPr>
          <p:cNvPr id="8" name="直線コネクタ 7"/>
          <p:cNvCxnSpPr/>
          <p:nvPr/>
        </p:nvCxnSpPr>
        <p:spPr>
          <a:xfrm>
            <a:off x="506506" y="908720"/>
            <a:ext cx="8892988" cy="0"/>
          </a:xfrm>
          <a:prstGeom prst="line">
            <a:avLst/>
          </a:prstGeom>
          <a:ln w="31750">
            <a:solidFill>
              <a:srgbClr val="0068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788354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06506" y="2204865"/>
            <a:ext cx="8892988" cy="714003"/>
          </a:xfrm>
        </p:spPr>
        <p:txBody>
          <a:bodyPr anchor="t"/>
          <a:lstStyle>
            <a:lvl1pPr algn="l">
              <a:defRPr sz="3600" b="1" cap="all"/>
            </a:lvl1pPr>
          </a:lstStyle>
          <a:p>
            <a:r>
              <a:rPr kumimoji="1" lang="ja-JP" altLang="en-US" smtClean="0"/>
              <a:t>マスター タイトルの書式設定</a:t>
            </a:r>
            <a:endParaRPr kumimoji="1" lang="ja-JP" altLang="en-US" dirty="0"/>
          </a:p>
        </p:txBody>
      </p:sp>
      <p:sp>
        <p:nvSpPr>
          <p:cNvPr id="3" name="テキスト プレースホルダー 2"/>
          <p:cNvSpPr>
            <a:spLocks noGrp="1"/>
          </p:cNvSpPr>
          <p:nvPr>
            <p:ph type="body" idx="1"/>
          </p:nvPr>
        </p:nvSpPr>
        <p:spPr>
          <a:xfrm>
            <a:off x="506507" y="2906713"/>
            <a:ext cx="8892987" cy="1500187"/>
          </a:xfrm>
        </p:spPr>
        <p:txBody>
          <a:bodyPr anchor="ct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r>
              <a:rPr lang="en-US" altLang="ja-JP" smtClean="0"/>
              <a:t>©aily-lab</a:t>
            </a:r>
            <a:endParaRPr lang="en-US" altLang="ja-JP"/>
          </a:p>
        </p:txBody>
      </p:sp>
      <p:sp>
        <p:nvSpPr>
          <p:cNvPr id="6" name="スライド番号プレースホルダー 5"/>
          <p:cNvSpPr>
            <a:spLocks noGrp="1"/>
          </p:cNvSpPr>
          <p:nvPr>
            <p:ph type="sldNum" sz="quarter" idx="12"/>
          </p:nvPr>
        </p:nvSpPr>
        <p:spPr/>
        <p:txBody>
          <a:bodyPr/>
          <a:lstStyle/>
          <a:p>
            <a:pPr>
              <a:defRPr/>
            </a:pPr>
            <a:fld id="{4BBB8121-E7BA-4969-B42E-F57F4F296446}" type="slidenum">
              <a:rPr lang="en-US" altLang="ja-JP" smtClean="0"/>
              <a:pPr>
                <a:defRPr/>
              </a:pPr>
              <a:t>‹#›</a:t>
            </a:fld>
            <a:endParaRPr lang="en-US" altLang="ja-JP"/>
          </a:p>
        </p:txBody>
      </p:sp>
      <p:cxnSp>
        <p:nvCxnSpPr>
          <p:cNvPr id="7" name="直線コネクタ 6"/>
          <p:cNvCxnSpPr/>
          <p:nvPr/>
        </p:nvCxnSpPr>
        <p:spPr>
          <a:xfrm>
            <a:off x="506506" y="2924944"/>
            <a:ext cx="8892988" cy="0"/>
          </a:xfrm>
          <a:prstGeom prst="line">
            <a:avLst/>
          </a:prstGeom>
          <a:ln w="31750">
            <a:solidFill>
              <a:srgbClr val="0068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73737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dirty="0"/>
          </a:p>
        </p:txBody>
      </p:sp>
      <p:sp>
        <p:nvSpPr>
          <p:cNvPr id="3" name="コンテンツ プレースホルダー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4" name="コンテンツ プレースホルダー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pPr>
              <a:defRPr/>
            </a:pPr>
            <a:endParaRPr lang="en-US" altLang="ja-JP"/>
          </a:p>
        </p:txBody>
      </p:sp>
      <p:sp>
        <p:nvSpPr>
          <p:cNvPr id="6" name="フッター プレースホルダー 5"/>
          <p:cNvSpPr>
            <a:spLocks noGrp="1"/>
          </p:cNvSpPr>
          <p:nvPr>
            <p:ph type="ftr" sz="quarter" idx="11"/>
          </p:nvPr>
        </p:nvSpPr>
        <p:spPr/>
        <p:txBody>
          <a:bodyPr/>
          <a:lstStyle/>
          <a:p>
            <a:pPr>
              <a:defRPr/>
            </a:pPr>
            <a:r>
              <a:rPr lang="en-US" altLang="ja-JP" smtClean="0"/>
              <a:t>©aily-lab</a:t>
            </a:r>
            <a:endParaRPr lang="en-US" altLang="ja-JP"/>
          </a:p>
        </p:txBody>
      </p:sp>
      <p:sp>
        <p:nvSpPr>
          <p:cNvPr id="7" name="スライド番号プレースホルダー 6"/>
          <p:cNvSpPr>
            <a:spLocks noGrp="1"/>
          </p:cNvSpPr>
          <p:nvPr>
            <p:ph type="sldNum" sz="quarter" idx="12"/>
          </p:nvPr>
        </p:nvSpPr>
        <p:spPr/>
        <p:txBody>
          <a:bodyPr/>
          <a:lstStyle/>
          <a:p>
            <a:pPr>
              <a:defRPr/>
            </a:pPr>
            <a:fld id="{764753E5-4440-4D53-B75B-81A3AC5C0227}" type="slidenum">
              <a:rPr lang="en-US" altLang="ja-JP" smtClean="0"/>
              <a:pPr>
                <a:defRPr/>
              </a:pPr>
              <a:t>‹#›</a:t>
            </a:fld>
            <a:endParaRPr lang="en-US" altLang="ja-JP"/>
          </a:p>
        </p:txBody>
      </p:sp>
      <p:cxnSp>
        <p:nvCxnSpPr>
          <p:cNvPr id="8" name="直線コネクタ 7"/>
          <p:cNvCxnSpPr/>
          <p:nvPr/>
        </p:nvCxnSpPr>
        <p:spPr>
          <a:xfrm>
            <a:off x="506506" y="908720"/>
            <a:ext cx="8892988" cy="0"/>
          </a:xfrm>
          <a:prstGeom prst="line">
            <a:avLst/>
          </a:prstGeom>
          <a:ln w="31750">
            <a:solidFill>
              <a:srgbClr val="0068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253806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pPr>
              <a:defRPr/>
            </a:pPr>
            <a:endParaRPr lang="en-US" altLang="ja-JP"/>
          </a:p>
        </p:txBody>
      </p:sp>
      <p:sp>
        <p:nvSpPr>
          <p:cNvPr id="8" name="フッター プレースホルダー 7"/>
          <p:cNvSpPr>
            <a:spLocks noGrp="1"/>
          </p:cNvSpPr>
          <p:nvPr>
            <p:ph type="ftr" sz="quarter" idx="11"/>
          </p:nvPr>
        </p:nvSpPr>
        <p:spPr/>
        <p:txBody>
          <a:bodyPr/>
          <a:lstStyle/>
          <a:p>
            <a:pPr>
              <a:defRPr/>
            </a:pPr>
            <a:r>
              <a:rPr lang="en-US" altLang="ja-JP" smtClean="0"/>
              <a:t>©aily-lab</a:t>
            </a:r>
            <a:endParaRPr lang="en-US" altLang="ja-JP"/>
          </a:p>
        </p:txBody>
      </p:sp>
      <p:sp>
        <p:nvSpPr>
          <p:cNvPr id="9" name="スライド番号プレースホルダー 8"/>
          <p:cNvSpPr>
            <a:spLocks noGrp="1"/>
          </p:cNvSpPr>
          <p:nvPr>
            <p:ph type="sldNum" sz="quarter" idx="12"/>
          </p:nvPr>
        </p:nvSpPr>
        <p:spPr/>
        <p:txBody>
          <a:bodyPr/>
          <a:lstStyle/>
          <a:p>
            <a:pPr>
              <a:defRPr/>
            </a:pPr>
            <a:fld id="{1DCC7E1C-A511-491A-BE3C-8BE943CC1981}" type="slidenum">
              <a:rPr lang="en-US" altLang="ja-JP" smtClean="0"/>
              <a:pPr>
                <a:defRPr/>
              </a:pPr>
              <a:t>‹#›</a:t>
            </a:fld>
            <a:endParaRPr lang="en-US" altLang="ja-JP"/>
          </a:p>
        </p:txBody>
      </p:sp>
      <p:cxnSp>
        <p:nvCxnSpPr>
          <p:cNvPr id="10" name="直線コネクタ 9"/>
          <p:cNvCxnSpPr/>
          <p:nvPr/>
        </p:nvCxnSpPr>
        <p:spPr>
          <a:xfrm>
            <a:off x="506506" y="908720"/>
            <a:ext cx="8892988" cy="0"/>
          </a:xfrm>
          <a:prstGeom prst="line">
            <a:avLst/>
          </a:prstGeom>
          <a:ln w="31750">
            <a:solidFill>
              <a:srgbClr val="0068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55235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pPr>
              <a:defRPr/>
            </a:pPr>
            <a:endParaRPr lang="en-US" altLang="ja-JP"/>
          </a:p>
        </p:txBody>
      </p:sp>
      <p:sp>
        <p:nvSpPr>
          <p:cNvPr id="4" name="フッター プレースホルダー 3"/>
          <p:cNvSpPr>
            <a:spLocks noGrp="1"/>
          </p:cNvSpPr>
          <p:nvPr>
            <p:ph type="ftr" sz="quarter" idx="11"/>
          </p:nvPr>
        </p:nvSpPr>
        <p:spPr/>
        <p:txBody>
          <a:bodyPr/>
          <a:lstStyle/>
          <a:p>
            <a:pPr>
              <a:defRPr/>
            </a:pPr>
            <a:r>
              <a:rPr lang="en-US" altLang="ja-JP" smtClean="0"/>
              <a:t>©aily-lab</a:t>
            </a:r>
            <a:endParaRPr lang="en-US" altLang="ja-JP"/>
          </a:p>
        </p:txBody>
      </p:sp>
      <p:sp>
        <p:nvSpPr>
          <p:cNvPr id="5" name="スライド番号プレースホルダー 4"/>
          <p:cNvSpPr>
            <a:spLocks noGrp="1"/>
          </p:cNvSpPr>
          <p:nvPr>
            <p:ph type="sldNum" sz="quarter" idx="12"/>
          </p:nvPr>
        </p:nvSpPr>
        <p:spPr/>
        <p:txBody>
          <a:bodyPr/>
          <a:lstStyle/>
          <a:p>
            <a:pPr>
              <a:defRPr/>
            </a:pPr>
            <a:fld id="{011112E0-D927-453D-BF73-1B1B210C4AD3}" type="slidenum">
              <a:rPr lang="en-US" altLang="ja-JP" smtClean="0"/>
              <a:pPr>
                <a:defRPr/>
              </a:pPr>
              <a:t>‹#›</a:t>
            </a:fld>
            <a:endParaRPr lang="en-US" altLang="ja-JP"/>
          </a:p>
        </p:txBody>
      </p:sp>
      <p:cxnSp>
        <p:nvCxnSpPr>
          <p:cNvPr id="6" name="直線コネクタ 5"/>
          <p:cNvCxnSpPr/>
          <p:nvPr/>
        </p:nvCxnSpPr>
        <p:spPr>
          <a:xfrm>
            <a:off x="506506" y="908720"/>
            <a:ext cx="8892988" cy="0"/>
          </a:xfrm>
          <a:prstGeom prst="line">
            <a:avLst/>
          </a:prstGeom>
          <a:ln w="31750">
            <a:solidFill>
              <a:srgbClr val="0068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945115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endParaRPr lang="en-US" altLang="ja-JP"/>
          </a:p>
        </p:txBody>
      </p:sp>
      <p:sp>
        <p:nvSpPr>
          <p:cNvPr id="3" name="フッター プレースホルダー 2"/>
          <p:cNvSpPr>
            <a:spLocks noGrp="1"/>
          </p:cNvSpPr>
          <p:nvPr>
            <p:ph type="ftr" sz="quarter" idx="11"/>
          </p:nvPr>
        </p:nvSpPr>
        <p:spPr/>
        <p:txBody>
          <a:bodyPr/>
          <a:lstStyle/>
          <a:p>
            <a:pPr>
              <a:defRPr/>
            </a:pPr>
            <a:r>
              <a:rPr lang="en-US" altLang="ja-JP" smtClean="0"/>
              <a:t>©aily-lab</a:t>
            </a:r>
            <a:endParaRPr lang="en-US" altLang="ja-JP"/>
          </a:p>
        </p:txBody>
      </p:sp>
      <p:sp>
        <p:nvSpPr>
          <p:cNvPr id="4" name="スライド番号プレースホルダー 3"/>
          <p:cNvSpPr>
            <a:spLocks noGrp="1"/>
          </p:cNvSpPr>
          <p:nvPr>
            <p:ph type="sldNum" sz="quarter" idx="12"/>
          </p:nvPr>
        </p:nvSpPr>
        <p:spPr/>
        <p:txBody>
          <a:bodyPr/>
          <a:lstStyle/>
          <a:p>
            <a:pPr>
              <a:defRPr/>
            </a:pPr>
            <a:fld id="{DC4BB16C-C11A-4984-A5F4-58E75AFA9678}" type="slidenum">
              <a:rPr lang="en-US" altLang="ja-JP" smtClean="0"/>
              <a:pPr>
                <a:defRPr/>
              </a:pPr>
              <a:t>‹#›</a:t>
            </a:fld>
            <a:endParaRPr lang="en-US" altLang="ja-JP"/>
          </a:p>
        </p:txBody>
      </p:sp>
    </p:spTree>
    <p:extLst>
      <p:ext uri="{BB962C8B-B14F-4D97-AF65-F5344CB8AC3E}">
        <p14:creationId xmlns:p14="http://schemas.microsoft.com/office/powerpoint/2010/main" val="332379066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a:p>
        </p:txBody>
      </p:sp>
      <p:sp>
        <p:nvSpPr>
          <p:cNvPr id="6" name="フッター プレースホルダー 5"/>
          <p:cNvSpPr>
            <a:spLocks noGrp="1"/>
          </p:cNvSpPr>
          <p:nvPr>
            <p:ph type="ftr" sz="quarter" idx="11"/>
          </p:nvPr>
        </p:nvSpPr>
        <p:spPr/>
        <p:txBody>
          <a:bodyPr/>
          <a:lstStyle/>
          <a:p>
            <a:pPr>
              <a:defRPr/>
            </a:pPr>
            <a:r>
              <a:rPr lang="en-US" altLang="ja-JP" smtClean="0"/>
              <a:t>©aily-lab</a:t>
            </a:r>
            <a:endParaRPr lang="en-US" altLang="ja-JP"/>
          </a:p>
        </p:txBody>
      </p:sp>
      <p:sp>
        <p:nvSpPr>
          <p:cNvPr id="7" name="スライド番号プレースホルダー 6"/>
          <p:cNvSpPr>
            <a:spLocks noGrp="1"/>
          </p:cNvSpPr>
          <p:nvPr>
            <p:ph type="sldNum" sz="quarter" idx="12"/>
          </p:nvPr>
        </p:nvSpPr>
        <p:spPr/>
        <p:txBody>
          <a:bodyPr/>
          <a:lstStyle/>
          <a:p>
            <a:pPr>
              <a:defRPr/>
            </a:pPr>
            <a:fld id="{EBA687B0-639F-4906-A1DA-74ACA2F6B941}" type="slidenum">
              <a:rPr lang="en-US" altLang="ja-JP" smtClean="0"/>
              <a:pPr>
                <a:defRPr/>
              </a:pPr>
              <a:t>‹#›</a:t>
            </a:fld>
            <a:endParaRPr lang="en-US" altLang="ja-JP"/>
          </a:p>
        </p:txBody>
      </p:sp>
    </p:spTree>
    <p:extLst>
      <p:ext uri="{BB962C8B-B14F-4D97-AF65-F5344CB8AC3E}">
        <p14:creationId xmlns:p14="http://schemas.microsoft.com/office/powerpoint/2010/main" val="339490040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正方形/長方形 11"/>
          <p:cNvSpPr/>
          <p:nvPr/>
        </p:nvSpPr>
        <p:spPr>
          <a:xfrm>
            <a:off x="0" y="6309321"/>
            <a:ext cx="9906000" cy="542746"/>
          </a:xfrm>
          <a:prstGeom prst="rect">
            <a:avLst/>
          </a:prstGeom>
          <a:solidFill>
            <a:srgbClr val="006854"/>
          </a:solidFill>
          <a:ln>
            <a:solidFill>
              <a:srgbClr val="006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プレースホルダー 1"/>
          <p:cNvSpPr>
            <a:spLocks noGrp="1"/>
          </p:cNvSpPr>
          <p:nvPr>
            <p:ph type="title"/>
          </p:nvPr>
        </p:nvSpPr>
        <p:spPr>
          <a:xfrm>
            <a:off x="495300" y="274638"/>
            <a:ext cx="8915400" cy="634082"/>
          </a:xfrm>
          <a:prstGeom prst="rect">
            <a:avLst/>
          </a:prstGeom>
        </p:spPr>
        <p:txBody>
          <a:bodyPr vert="horz" lIns="91440" tIns="45720" rIns="91440" bIns="45720" rtlCol="0" anchor="ctr">
            <a:noAutofit/>
          </a:bodyPr>
          <a:lstStyle/>
          <a:p>
            <a:r>
              <a:rPr kumimoji="1" lang="ja-JP" altLang="en-US" dirty="0" smtClean="0"/>
              <a:t>マスター タイトルの書式設定</a:t>
            </a:r>
            <a:endParaRPr kumimoji="1" lang="ja-JP" altLang="en-US" dirty="0"/>
          </a:p>
        </p:txBody>
      </p:sp>
      <p:sp>
        <p:nvSpPr>
          <p:cNvPr id="3" name="テキスト プレースホルダー 2"/>
          <p:cNvSpPr>
            <a:spLocks noGrp="1"/>
          </p:cNvSpPr>
          <p:nvPr>
            <p:ph type="body" idx="1"/>
          </p:nvPr>
        </p:nvSpPr>
        <p:spPr>
          <a:xfrm>
            <a:off x="495300" y="1196752"/>
            <a:ext cx="8915400" cy="4929411"/>
          </a:xfrm>
          <a:prstGeom prst="rect">
            <a:avLst/>
          </a:prstGeom>
        </p:spPr>
        <p:txBody>
          <a:bodyPr vert="horz" lIns="91440" tIns="45720" rIns="91440" bIns="45720" rtlCol="0">
            <a:normAutofit/>
          </a:body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4" name="日付プレースホルダー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ja-JP" dirty="0"/>
          </a:p>
        </p:txBody>
      </p:sp>
      <p:sp>
        <p:nvSpPr>
          <p:cNvPr id="5" name="フッター プレースホルダー 4"/>
          <p:cNvSpPr>
            <a:spLocks noGrp="1"/>
          </p:cNvSpPr>
          <p:nvPr>
            <p:ph type="ftr" sz="quarter" idx="3"/>
          </p:nvPr>
        </p:nvSpPr>
        <p:spPr>
          <a:xfrm>
            <a:off x="3384550" y="6363969"/>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altLang="ja-JP" smtClean="0"/>
              <a:t>©aily-lab</a:t>
            </a:r>
            <a:endParaRPr lang="en-US" altLang="ja-JP"/>
          </a:p>
        </p:txBody>
      </p:sp>
      <p:sp>
        <p:nvSpPr>
          <p:cNvPr id="6" name="スライド番号プレースホルダー 5"/>
          <p:cNvSpPr>
            <a:spLocks noGrp="1"/>
          </p:cNvSpPr>
          <p:nvPr>
            <p:ph type="sldNum" sz="quarter" idx="4"/>
          </p:nvPr>
        </p:nvSpPr>
        <p:spPr>
          <a:xfrm>
            <a:off x="8931442" y="6356351"/>
            <a:ext cx="479258" cy="365125"/>
          </a:xfrm>
          <a:prstGeom prst="rect">
            <a:avLst/>
          </a:prstGeom>
        </p:spPr>
        <p:txBody>
          <a:bodyPr vert="horz" lIns="91440" tIns="45720" rIns="91440" bIns="45720" rtlCol="0" anchor="ctr"/>
          <a:lstStyle>
            <a:lvl1pPr algn="r">
              <a:defRPr sz="1200">
                <a:solidFill>
                  <a:schemeClr val="bg1"/>
                </a:solidFill>
              </a:defRPr>
            </a:lvl1pPr>
          </a:lstStyle>
          <a:p>
            <a:pPr>
              <a:defRPr/>
            </a:pPr>
            <a:fld id="{35C0E08F-5274-4137-B9F3-ED4ECB7B1C58}" type="slidenum">
              <a:rPr lang="en-US" altLang="ja-JP" smtClean="0"/>
              <a:pPr>
                <a:defRPr/>
              </a:pPr>
              <a:t>‹#›</a:t>
            </a:fld>
            <a:endParaRPr lang="en-US" altLang="ja-JP" dirty="0"/>
          </a:p>
        </p:txBody>
      </p:sp>
      <p:pic>
        <p:nvPicPr>
          <p:cNvPr id="8" name="図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252283" y="6419643"/>
            <a:ext cx="1442456" cy="243840"/>
          </a:xfrm>
          <a:prstGeom prst="rect">
            <a:avLst/>
          </a:prstGeom>
        </p:spPr>
      </p:pic>
      <p:sp>
        <p:nvSpPr>
          <p:cNvPr id="11" name="正方形/長方形 10"/>
          <p:cNvSpPr/>
          <p:nvPr/>
        </p:nvSpPr>
        <p:spPr>
          <a:xfrm>
            <a:off x="5109018" y="6431209"/>
            <a:ext cx="2730303" cy="2429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smtClean="0">
                <a:solidFill>
                  <a:schemeClr val="bg1"/>
                </a:solidFill>
                <a:latin typeface="ヒラギノ角ゴ5" panose="020B0500000000000000" pitchFamily="50" charset="-128"/>
                <a:ea typeface="ヒラギノ角ゴ5" panose="020B0500000000000000" pitchFamily="50" charset="-128"/>
              </a:rPr>
              <a:t>Copyright</a:t>
            </a:r>
            <a:r>
              <a:rPr kumimoji="1" lang="en-US" altLang="ja-JP" sz="1200" b="1" baseline="0" dirty="0" smtClean="0">
                <a:solidFill>
                  <a:schemeClr val="bg1"/>
                </a:solidFill>
                <a:latin typeface="ヒラギノ角ゴ5" panose="020B0500000000000000" pitchFamily="50" charset="-128"/>
                <a:ea typeface="ヒラギノ角ゴ5" panose="020B0500000000000000" pitchFamily="50" charset="-128"/>
              </a:rPr>
              <a:t>  </a:t>
            </a:r>
            <a:r>
              <a:rPr kumimoji="1" lang="en-US" altLang="ja-JP" sz="1200" b="1" baseline="0" dirty="0" err="1" smtClean="0">
                <a:solidFill>
                  <a:schemeClr val="bg1"/>
                </a:solidFill>
                <a:latin typeface="ヒラギノ角ゴ5" panose="020B0500000000000000" pitchFamily="50" charset="-128"/>
                <a:ea typeface="ヒラギノ角ゴ5" panose="020B0500000000000000" pitchFamily="50" charset="-128"/>
              </a:rPr>
              <a:t>Aily</a:t>
            </a:r>
            <a:r>
              <a:rPr kumimoji="1" lang="en-US" altLang="ja-JP" sz="1200" b="1" baseline="0" dirty="0" smtClean="0">
                <a:solidFill>
                  <a:schemeClr val="bg1"/>
                </a:solidFill>
                <a:latin typeface="ヒラギノ角ゴ5" panose="020B0500000000000000" pitchFamily="50" charset="-128"/>
                <a:ea typeface="ヒラギノ角ゴ5" panose="020B0500000000000000" pitchFamily="50" charset="-128"/>
              </a:rPr>
              <a:t>-lab </a:t>
            </a:r>
            <a:r>
              <a:rPr kumimoji="1" lang="en-US" altLang="ja-JP" sz="1200" b="1" baseline="0" dirty="0" err="1" smtClean="0">
                <a:solidFill>
                  <a:schemeClr val="bg1"/>
                </a:solidFill>
                <a:latin typeface="ヒラギノ角ゴ5" panose="020B0500000000000000" pitchFamily="50" charset="-128"/>
                <a:ea typeface="ヒラギノ角ゴ5" panose="020B0500000000000000" pitchFamily="50" charset="-128"/>
              </a:rPr>
              <a:t>Co,Ltd</a:t>
            </a:r>
            <a:r>
              <a:rPr kumimoji="1" lang="en-US" altLang="ja-JP" sz="1200" baseline="0" dirty="0" smtClean="0">
                <a:solidFill>
                  <a:schemeClr val="tx1"/>
                </a:solidFill>
                <a:latin typeface="ヒラギノ角ゴ3等幅" panose="020B0309000000000000" pitchFamily="49" charset="-128"/>
                <a:ea typeface="ヒラギノ角ゴ3等幅" panose="020B0309000000000000" pitchFamily="49" charset="-128"/>
              </a:rPr>
              <a:t>.</a:t>
            </a:r>
            <a:endParaRPr kumimoji="1" lang="ja-JP" altLang="en-US" sz="1200" dirty="0">
              <a:solidFill>
                <a:schemeClr val="tx1"/>
              </a:solidFill>
              <a:latin typeface="ヒラギノ角ゴ3等幅" panose="020B0309000000000000" pitchFamily="49" charset="-128"/>
              <a:ea typeface="ヒラギノ角ゴ3等幅" panose="020B0309000000000000" pitchFamily="49" charset="-128"/>
            </a:endParaRPr>
          </a:p>
        </p:txBody>
      </p:sp>
      <p:sp>
        <p:nvSpPr>
          <p:cNvPr id="14" name="正方形/長方形 13"/>
          <p:cNvSpPr/>
          <p:nvPr/>
        </p:nvSpPr>
        <p:spPr>
          <a:xfrm>
            <a:off x="7566290" y="6363968"/>
            <a:ext cx="1521169" cy="377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smtClean="0">
                <a:solidFill>
                  <a:schemeClr val="accent3">
                    <a:lumMod val="60000"/>
                    <a:lumOff val="40000"/>
                  </a:schemeClr>
                </a:solidFill>
                <a:latin typeface="ヒラギノ角ゴ5" panose="020B0500000000000000" pitchFamily="50" charset="-128"/>
                <a:ea typeface="ヒラギノ角ゴ5" panose="020B0500000000000000" pitchFamily="50" charset="-128"/>
              </a:rPr>
              <a:t>Confidential</a:t>
            </a:r>
            <a:endParaRPr kumimoji="1" lang="ja-JP" altLang="en-US" sz="1200" b="1" dirty="0">
              <a:solidFill>
                <a:schemeClr val="accent3">
                  <a:lumMod val="60000"/>
                  <a:lumOff val="40000"/>
                </a:schemeClr>
              </a:solidFill>
              <a:latin typeface="ヒラギノ角ゴ5" panose="020B0500000000000000" pitchFamily="50" charset="-128"/>
              <a:ea typeface="ヒラギノ角ゴ5" panose="020B0500000000000000" pitchFamily="50" charset="-128"/>
            </a:endParaRPr>
          </a:p>
        </p:txBody>
      </p:sp>
    </p:spTree>
    <p:extLst>
      <p:ext uri="{BB962C8B-B14F-4D97-AF65-F5344CB8AC3E}">
        <p14:creationId xmlns:p14="http://schemas.microsoft.com/office/powerpoint/2010/main" val="4292972110"/>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 id="2147483871" r:id="rId12"/>
    <p:sldLayoutId id="2147483872" r:id="rId13"/>
    <p:sldLayoutId id="2147483873" r:id="rId14"/>
  </p:sldLayoutIdLst>
  <p:timing>
    <p:tnLst>
      <p:par>
        <p:cTn id="1" dur="indefinite" restart="never" nodeType="tmRoot"/>
      </p:par>
    </p:tnLst>
  </p:timing>
  <p:hf hdr="0" ftr="0" dt="0"/>
  <p:txStyles>
    <p:titleStyle>
      <a:lvl1pPr algn="l" defTabSz="914400" rtl="0" eaLnBrk="1" latinLnBrk="0" hangingPunct="1">
        <a:spcBef>
          <a:spcPct val="0"/>
        </a:spcBef>
        <a:buNone/>
        <a:defRPr kumimoji="1" sz="2800" kern="1200">
          <a:solidFill>
            <a:schemeClr val="tx1"/>
          </a:solidFill>
          <a:latin typeface="ヒラギノ角ゴ4" panose="020B0400000000000000" pitchFamily="50" charset="-128"/>
          <a:ea typeface="ヒラギノ角ゴ4" panose="020B0400000000000000" pitchFamily="50" charset="-128"/>
          <a:cs typeface="+mj-cs"/>
        </a:defRPr>
      </a:lvl1pPr>
    </p:titleStyle>
    <p:bodyStyle>
      <a:lvl1pPr marL="342900" indent="-342900" algn="l" defTabSz="914400" rtl="0" eaLnBrk="1" latinLnBrk="0" hangingPunct="1">
        <a:spcBef>
          <a:spcPct val="20000"/>
        </a:spcBef>
        <a:buClr>
          <a:srgbClr val="006854"/>
        </a:buClr>
        <a:buFont typeface="Wingdings" panose="05000000000000000000" pitchFamily="2" charset="2"/>
        <a:buChar char="n"/>
        <a:defRPr kumimoji="1" sz="2400" kern="1200">
          <a:solidFill>
            <a:schemeClr val="tx1"/>
          </a:solidFill>
          <a:latin typeface="ヒラギノ角ゴ5" panose="020B0500000000000000" pitchFamily="50" charset="-128"/>
          <a:ea typeface="ヒラギノ角ゴ5" panose="020B0500000000000000" pitchFamily="50" charset="-128"/>
          <a:cs typeface="+mn-cs"/>
        </a:defRPr>
      </a:lvl1pPr>
      <a:lvl2pPr marL="742950" indent="-285750" algn="l" defTabSz="914400" rtl="0" eaLnBrk="1" latinLnBrk="0" hangingPunct="1">
        <a:spcBef>
          <a:spcPct val="20000"/>
        </a:spcBef>
        <a:buClr>
          <a:srgbClr val="006854"/>
        </a:buClr>
        <a:buFont typeface="Arial" panose="020B0604020202020204" pitchFamily="34" charset="0"/>
        <a:buChar char="–"/>
        <a:defRPr kumimoji="1" sz="2000" kern="1200">
          <a:solidFill>
            <a:schemeClr val="tx1"/>
          </a:solidFill>
          <a:latin typeface="ヒラギノ角ゴ5" panose="020B0500000000000000" pitchFamily="50" charset="-128"/>
          <a:ea typeface="ヒラギノ角ゴ5" panose="020B0500000000000000" pitchFamily="50" charset="-128"/>
          <a:cs typeface="+mn-cs"/>
        </a:defRPr>
      </a:lvl2pPr>
      <a:lvl3pPr marL="1143000" indent="-228600" algn="l" defTabSz="914400" rtl="0" eaLnBrk="1" latinLnBrk="0" hangingPunct="1">
        <a:spcBef>
          <a:spcPct val="20000"/>
        </a:spcBef>
        <a:buClr>
          <a:srgbClr val="006854"/>
        </a:buClr>
        <a:buFont typeface="Arial" panose="020B0604020202020204" pitchFamily="34" charset="0"/>
        <a:buChar char="•"/>
        <a:defRPr kumimoji="1" sz="1800" kern="1200">
          <a:solidFill>
            <a:schemeClr val="tx1"/>
          </a:solidFill>
          <a:latin typeface="ヒラギノ角ゴ5" panose="020B0500000000000000" pitchFamily="50" charset="-128"/>
          <a:ea typeface="ヒラギノ角ゴ5" panose="020B0500000000000000" pitchFamily="50" charset="-128"/>
          <a:cs typeface="+mn-cs"/>
        </a:defRPr>
      </a:lvl3pPr>
      <a:lvl4pPr marL="1600200" indent="-228600" algn="l" defTabSz="914400" rtl="0" eaLnBrk="1" latinLnBrk="0" hangingPunct="1">
        <a:spcBef>
          <a:spcPct val="20000"/>
        </a:spcBef>
        <a:buClr>
          <a:srgbClr val="006854"/>
        </a:buClr>
        <a:buFont typeface="Arial" panose="020B0604020202020204" pitchFamily="34" charset="0"/>
        <a:buChar char="–"/>
        <a:defRPr kumimoji="1" sz="1600" kern="1200">
          <a:solidFill>
            <a:schemeClr val="tx1"/>
          </a:solidFill>
          <a:latin typeface="ヒラギノ角ゴ5" panose="020B0500000000000000" pitchFamily="50" charset="-128"/>
          <a:ea typeface="ヒラギノ角ゴ5" panose="020B0500000000000000" pitchFamily="50" charset="-128"/>
          <a:cs typeface="+mn-cs"/>
        </a:defRPr>
      </a:lvl4pPr>
      <a:lvl5pPr marL="2057400" indent="-228600" algn="l" defTabSz="914400" rtl="0" eaLnBrk="1" latinLnBrk="0" hangingPunct="1">
        <a:spcBef>
          <a:spcPct val="20000"/>
        </a:spcBef>
        <a:buClr>
          <a:srgbClr val="006854"/>
        </a:buClr>
        <a:buFont typeface="Arial" panose="020B0604020202020204" pitchFamily="34" charset="0"/>
        <a:buChar char="»"/>
        <a:defRPr kumimoji="1" sz="1600" kern="1200">
          <a:solidFill>
            <a:schemeClr val="tx1"/>
          </a:solidFill>
          <a:latin typeface="ヒラギノ角ゴ5" panose="020B0500000000000000" pitchFamily="50" charset="-128"/>
          <a:ea typeface="ヒラギノ角ゴ5" panose="020B05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p:cNvSpPr>
            <a:spLocks noGrp="1" noChangeArrowheads="1"/>
          </p:cNvSpPr>
          <p:nvPr>
            <p:ph type="ctrTitle"/>
          </p:nvPr>
        </p:nvSpPr>
        <p:spPr/>
        <p:txBody>
          <a:bodyPr/>
          <a:lstStyle/>
          <a:p>
            <a:pPr algn="ctr" eaLnBrk="1" hangingPunct="1"/>
            <a:r>
              <a:rPr lang="ja-JP" altLang="en-US" dirty="0" smtClean="0"/>
              <a:t>顧客獲得型ホームページ実績紹介</a:t>
            </a:r>
          </a:p>
        </p:txBody>
      </p:sp>
      <p:sp>
        <p:nvSpPr>
          <p:cNvPr id="3077" name="Rectangle 3"/>
          <p:cNvSpPr>
            <a:spLocks noGrp="1" noChangeArrowheads="1"/>
          </p:cNvSpPr>
          <p:nvPr>
            <p:ph type="subTitle" idx="1"/>
          </p:nvPr>
        </p:nvSpPr>
        <p:spPr/>
        <p:txBody>
          <a:bodyPr/>
          <a:lstStyle/>
          <a:p>
            <a:pPr eaLnBrk="1" hangingPunct="1"/>
            <a:r>
              <a:rPr lang="ja-JP" altLang="en-US" dirty="0" smtClean="0"/>
              <a:t>株式会社アイリーラボ</a:t>
            </a:r>
            <a:endParaRPr lang="en-US" altLang="ja-JP" dirty="0" smtClean="0"/>
          </a:p>
          <a:p>
            <a:pPr eaLnBrk="1" hangingPunct="1"/>
            <a:endParaRPr lang="en-US" altLang="ja-JP" dirty="0" smtClean="0"/>
          </a:p>
          <a:p>
            <a:pPr eaLnBrk="1" hangingPunct="1"/>
            <a:endParaRPr lang="en-US" altLang="ja-JP" dirty="0"/>
          </a:p>
          <a:p>
            <a:r>
              <a:rPr lang="ja-JP" altLang="en-US" sz="1600" dirty="0">
                <a:solidFill>
                  <a:schemeClr val="bg1">
                    <a:lumMod val="50000"/>
                  </a:schemeClr>
                </a:solidFill>
              </a:rPr>
              <a:t>本資料</a:t>
            </a:r>
            <a:r>
              <a:rPr lang="ja-JP" altLang="en-US" sz="1600" dirty="0" smtClean="0">
                <a:solidFill>
                  <a:schemeClr val="bg1">
                    <a:lumMod val="50000"/>
                  </a:schemeClr>
                </a:solidFill>
              </a:rPr>
              <a:t>は許可</a:t>
            </a:r>
            <a:r>
              <a:rPr lang="ja-JP" altLang="en-US" sz="1600" dirty="0">
                <a:solidFill>
                  <a:schemeClr val="bg1">
                    <a:lumMod val="50000"/>
                  </a:schemeClr>
                </a:solidFill>
              </a:rPr>
              <a:t>無く対外的に参照・配布しないようお願い申し上げます。</a:t>
            </a:r>
            <a:endParaRPr lang="ja-JP" altLang="en-US" sz="1600" dirty="0" smtClean="0">
              <a:solidFill>
                <a:schemeClr val="bg1">
                  <a:lumMod val="50000"/>
                </a:schemeClr>
              </a:solidFill>
            </a:endParaRPr>
          </a:p>
          <a:p>
            <a:pPr eaLnBrk="1" hangingPunct="1"/>
            <a:endParaRPr lang="ja-JP" altLang="en-US" dirty="0" smtClean="0"/>
          </a:p>
        </p:txBody>
      </p:sp>
      <p:sp>
        <p:nvSpPr>
          <p:cNvPr id="2" name="スライド番号プレースホルダー 1"/>
          <p:cNvSpPr>
            <a:spLocks noGrp="1"/>
          </p:cNvSpPr>
          <p:nvPr>
            <p:ph type="sldNum" sz="quarter" idx="12"/>
          </p:nvPr>
        </p:nvSpPr>
        <p:spPr/>
        <p:txBody>
          <a:bodyPr/>
          <a:lstStyle/>
          <a:p>
            <a:pPr>
              <a:defRPr/>
            </a:pPr>
            <a:fld id="{F38DDD53-C61C-4439-9583-9A90C315438E}" type="slidenum">
              <a:rPr lang="en-US" altLang="ja-JP" smtClean="0"/>
              <a:pPr>
                <a:defRPr/>
              </a:pPr>
              <a:t>1</a:t>
            </a:fld>
            <a:endParaRPr lang="en-US" altLang="ja-JP"/>
          </a:p>
        </p:txBody>
      </p:sp>
      <p:sp>
        <p:nvSpPr>
          <p:cNvPr id="4" name="角丸四角形 3"/>
          <p:cNvSpPr/>
          <p:nvPr/>
        </p:nvSpPr>
        <p:spPr>
          <a:xfrm>
            <a:off x="8121352" y="332656"/>
            <a:ext cx="1512168" cy="648072"/>
          </a:xfrm>
          <a:prstGeom prst="round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smtClean="0">
                <a:solidFill>
                  <a:schemeClr val="bg1">
                    <a:lumMod val="50000"/>
                  </a:schemeClr>
                </a:solidFill>
                <a:latin typeface="ＭＳ 明朝" panose="02020609040205080304" pitchFamily="17" charset="-128"/>
                <a:ea typeface="ＭＳ 明朝" panose="02020609040205080304" pitchFamily="17" charset="-128"/>
              </a:rPr>
              <a:t>厳 秘</a:t>
            </a:r>
            <a:endParaRPr kumimoji="1" lang="ja-JP" altLang="en-US" sz="2400" b="1" dirty="0">
              <a:solidFill>
                <a:schemeClr val="bg1">
                  <a:lumMod val="50000"/>
                </a:schemeClr>
              </a:solidFill>
              <a:latin typeface="ＭＳ 明朝" panose="02020609040205080304" pitchFamily="17" charset="-128"/>
              <a:ea typeface="ＭＳ 明朝" panose="02020609040205080304" pitchFamily="17"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rotWithShape="1">
          <a:blip r:embed="rId2">
            <a:extLst>
              <a:ext uri="{28A0092B-C50C-407E-A947-70E740481C1C}">
                <a14:useLocalDpi xmlns:a14="http://schemas.microsoft.com/office/drawing/2010/main" val="0"/>
              </a:ext>
            </a:extLst>
          </a:blip>
          <a:srcRect t="16110" b="2342"/>
          <a:stretch/>
        </p:blipFill>
        <p:spPr>
          <a:xfrm>
            <a:off x="318740" y="980728"/>
            <a:ext cx="9242772" cy="5328592"/>
          </a:xfrm>
          <a:prstGeom prst="rect">
            <a:avLst/>
          </a:prstGeom>
        </p:spPr>
      </p:pic>
      <p:sp>
        <p:nvSpPr>
          <p:cNvPr id="2" name="タイトル 1"/>
          <p:cNvSpPr>
            <a:spLocks noGrp="1"/>
          </p:cNvSpPr>
          <p:nvPr>
            <p:ph type="title"/>
          </p:nvPr>
        </p:nvSpPr>
        <p:spPr/>
        <p:txBody>
          <a:bodyPr/>
          <a:lstStyle/>
          <a:p>
            <a:r>
              <a:rPr kumimoji="1" lang="ja-JP" altLang="en-US" sz="2800" dirty="0" smtClean="0"/>
              <a:t>数ヶ月に</a:t>
            </a:r>
            <a:r>
              <a:rPr kumimoji="1" lang="en-US" altLang="ja-JP" sz="2800" dirty="0" smtClean="0"/>
              <a:t>1</a:t>
            </a:r>
            <a:r>
              <a:rPr kumimoji="1" lang="ja-JP" altLang="en-US" sz="2800" dirty="0" smtClean="0"/>
              <a:t>度の問合せを毎月獲得出来るサイトに改善</a:t>
            </a:r>
            <a:endParaRPr kumimoji="1" lang="ja-JP" altLang="en-US" sz="2800" dirty="0"/>
          </a:p>
        </p:txBody>
      </p:sp>
      <p:sp>
        <p:nvSpPr>
          <p:cNvPr id="4" name="スライド番号プレースホルダー 3"/>
          <p:cNvSpPr>
            <a:spLocks noGrp="1"/>
          </p:cNvSpPr>
          <p:nvPr>
            <p:ph type="sldNum" sz="quarter" idx="12"/>
          </p:nvPr>
        </p:nvSpPr>
        <p:spPr/>
        <p:txBody>
          <a:bodyPr/>
          <a:lstStyle/>
          <a:p>
            <a:pPr>
              <a:defRPr/>
            </a:pPr>
            <a:fld id="{F972B04A-C51E-44F6-92E4-711018CF4762}" type="slidenum">
              <a:rPr lang="en-US" altLang="ja-JP" smtClean="0"/>
              <a:pPr>
                <a:defRPr/>
              </a:pPr>
              <a:t>10</a:t>
            </a:fld>
            <a:endParaRPr lang="en-US" altLang="ja-JP"/>
          </a:p>
        </p:txBody>
      </p:sp>
      <p:sp>
        <p:nvSpPr>
          <p:cNvPr id="6" name="テキスト ボックス 5"/>
          <p:cNvSpPr txBox="1"/>
          <p:nvPr/>
        </p:nvSpPr>
        <p:spPr>
          <a:xfrm>
            <a:off x="4990978" y="1279551"/>
            <a:ext cx="184731" cy="261610"/>
          </a:xfrm>
          <a:prstGeom prst="rect">
            <a:avLst/>
          </a:prstGeom>
          <a:noFill/>
        </p:spPr>
        <p:txBody>
          <a:bodyPr wrap="none" rtlCol="0">
            <a:spAutoFit/>
          </a:bodyPr>
          <a:lstStyle/>
          <a:p>
            <a:endParaRPr kumimoji="1" lang="ja-JP" altLang="en-US" sz="1100" dirty="0"/>
          </a:p>
        </p:txBody>
      </p:sp>
      <p:sp>
        <p:nvSpPr>
          <p:cNvPr id="7" name="テキスト ボックス 6"/>
          <p:cNvSpPr txBox="1"/>
          <p:nvPr/>
        </p:nvSpPr>
        <p:spPr>
          <a:xfrm>
            <a:off x="5706350" y="1124744"/>
            <a:ext cx="3639138" cy="430887"/>
          </a:xfrm>
          <a:prstGeom prst="rect">
            <a:avLst/>
          </a:prstGeom>
          <a:noFill/>
        </p:spPr>
        <p:txBody>
          <a:bodyPr wrap="none" rtlCol="0">
            <a:spAutoFit/>
          </a:bodyPr>
          <a:lstStyle/>
          <a:p>
            <a:r>
              <a:rPr kumimoji="1" lang="ja-JP" altLang="en-US" sz="1100" dirty="0" smtClean="0"/>
              <a:t>サイトリニューアルで数</a:t>
            </a:r>
            <a:r>
              <a:rPr lang="ja-JP" altLang="en-US" sz="1100" dirty="0" smtClean="0"/>
              <a:t>ヶ月に</a:t>
            </a:r>
            <a:r>
              <a:rPr lang="en-US" altLang="ja-JP" sz="1100" dirty="0" smtClean="0"/>
              <a:t>1</a:t>
            </a:r>
            <a:r>
              <a:rPr lang="ja-JP" altLang="en-US" sz="1100" dirty="0" smtClean="0"/>
              <a:t>度あるかないかの問合せを</a:t>
            </a:r>
            <a:endParaRPr lang="en-US" altLang="ja-JP" sz="1100" dirty="0" smtClean="0"/>
          </a:p>
          <a:p>
            <a:r>
              <a:rPr lang="ja-JP" altLang="en-US" sz="1100" dirty="0" smtClean="0"/>
              <a:t>毎月コンスタントに</a:t>
            </a:r>
            <a:r>
              <a:rPr kumimoji="1" lang="ja-JP" altLang="en-US" sz="1100" dirty="0" smtClean="0"/>
              <a:t>獲得出来るようになった。</a:t>
            </a:r>
            <a:endParaRPr kumimoji="1" lang="ja-JP" altLang="en-US" sz="1100" dirty="0"/>
          </a:p>
        </p:txBody>
      </p:sp>
    </p:spTree>
    <p:extLst>
      <p:ext uri="{BB962C8B-B14F-4D97-AF65-F5344CB8AC3E}">
        <p14:creationId xmlns:p14="http://schemas.microsoft.com/office/powerpoint/2010/main" val="30785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リニューアル後</a:t>
            </a:r>
            <a:r>
              <a:rPr kumimoji="1" lang="en-US" altLang="ja-JP" dirty="0" smtClean="0"/>
              <a:t>3</a:t>
            </a:r>
            <a:r>
              <a:rPr kumimoji="1" lang="ja-JP" altLang="en-US" dirty="0" smtClean="0"/>
              <a:t>ヶ月で</a:t>
            </a:r>
            <a:r>
              <a:rPr kumimoji="1" lang="en-US" altLang="ja-JP" dirty="0" smtClean="0"/>
              <a:t>2400</a:t>
            </a:r>
            <a:r>
              <a:rPr kumimoji="1" lang="ja-JP" altLang="en-US" dirty="0" smtClean="0"/>
              <a:t>万の大型案件受注</a:t>
            </a:r>
            <a:endParaRPr kumimoji="1" lang="ja-JP" altLang="en-US" dirty="0"/>
          </a:p>
        </p:txBody>
      </p:sp>
      <p:sp>
        <p:nvSpPr>
          <p:cNvPr id="4" name="スライド番号プレースホルダー 3"/>
          <p:cNvSpPr>
            <a:spLocks noGrp="1"/>
          </p:cNvSpPr>
          <p:nvPr>
            <p:ph type="sldNum" sz="quarter" idx="12"/>
          </p:nvPr>
        </p:nvSpPr>
        <p:spPr/>
        <p:txBody>
          <a:bodyPr/>
          <a:lstStyle/>
          <a:p>
            <a:pPr>
              <a:defRPr/>
            </a:pPr>
            <a:fld id="{F972B04A-C51E-44F6-92E4-711018CF4762}" type="slidenum">
              <a:rPr lang="en-US" altLang="ja-JP" smtClean="0"/>
              <a:pPr>
                <a:defRPr/>
              </a:pPr>
              <a:t>11</a:t>
            </a:fld>
            <a:endParaRPr lang="en-US" altLang="ja-JP"/>
          </a:p>
        </p:txBody>
      </p:sp>
      <p:pic>
        <p:nvPicPr>
          <p:cNvPr id="1026" name="Picture 2" descr="C:\Users\user\Desktop\ono2.jpg"/>
          <p:cNvPicPr>
            <a:picLocks noChangeAspect="1" noChangeArrowheads="1"/>
          </p:cNvPicPr>
          <p:nvPr/>
        </p:nvPicPr>
        <p:blipFill rotWithShape="1">
          <a:blip r:embed="rId2">
            <a:extLst>
              <a:ext uri="{28A0092B-C50C-407E-A947-70E740481C1C}">
                <a14:useLocalDpi xmlns:a14="http://schemas.microsoft.com/office/drawing/2010/main" val="0"/>
              </a:ext>
            </a:extLst>
          </a:blip>
          <a:srcRect t="14037" b="10914"/>
          <a:stretch/>
        </p:blipFill>
        <p:spPr bwMode="auto">
          <a:xfrm>
            <a:off x="560512" y="1484784"/>
            <a:ext cx="8957441" cy="4752527"/>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5173695" y="1196752"/>
            <a:ext cx="4257897" cy="430887"/>
          </a:xfrm>
          <a:prstGeom prst="rect">
            <a:avLst/>
          </a:prstGeom>
          <a:noFill/>
        </p:spPr>
        <p:txBody>
          <a:bodyPr wrap="none" rtlCol="0">
            <a:spAutoFit/>
          </a:bodyPr>
          <a:lstStyle/>
          <a:p>
            <a:r>
              <a:rPr kumimoji="1" lang="ja-JP" altLang="en-US" sz="1100" dirty="0" smtClean="0"/>
              <a:t>リニューアル後</a:t>
            </a:r>
            <a:r>
              <a:rPr kumimoji="1" lang="en-US" altLang="ja-JP" sz="1100" dirty="0" smtClean="0"/>
              <a:t>3</a:t>
            </a:r>
            <a:r>
              <a:rPr kumimoji="1" lang="ja-JP" altLang="en-US" sz="1100" dirty="0" smtClean="0"/>
              <a:t>ヶ月で</a:t>
            </a:r>
            <a:r>
              <a:rPr kumimoji="1" lang="en-US" altLang="ja-JP" sz="1100" dirty="0" smtClean="0"/>
              <a:t>2400</a:t>
            </a:r>
            <a:r>
              <a:rPr kumimoji="1" lang="ja-JP" altLang="en-US" sz="1100" dirty="0" smtClean="0"/>
              <a:t>万円の大型案件をホームページで受注。</a:t>
            </a:r>
            <a:endParaRPr kumimoji="1" lang="en-US" altLang="ja-JP" sz="1100" dirty="0" smtClean="0"/>
          </a:p>
          <a:p>
            <a:r>
              <a:rPr lang="ja-JP" altLang="en-US" sz="1100" dirty="0"/>
              <a:t>また毎週見積依頼が来る優良顧客をホームページ経由で獲得</a:t>
            </a:r>
            <a:endParaRPr kumimoji="1" lang="ja-JP" altLang="en-US" sz="1100" dirty="0"/>
          </a:p>
        </p:txBody>
      </p:sp>
    </p:spTree>
    <p:extLst>
      <p:ext uri="{BB962C8B-B14F-4D97-AF65-F5344CB8AC3E}">
        <p14:creationId xmlns:p14="http://schemas.microsoft.com/office/powerpoint/2010/main" val="3843836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lang="ja-JP" altLang="en-US" dirty="0" smtClean="0"/>
              <a:t>ウェブコンサルのみで成果を上げた事例</a:t>
            </a:r>
            <a:endParaRPr kumimoji="1" lang="ja-JP" altLang="en-US" dirty="0"/>
          </a:p>
        </p:txBody>
      </p:sp>
      <p:sp>
        <p:nvSpPr>
          <p:cNvPr id="3" name="サブタイトル 2"/>
          <p:cNvSpPr>
            <a:spLocks noGrp="1"/>
          </p:cNvSpPr>
          <p:nvPr>
            <p:ph type="subTitle" idx="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pPr>
              <a:defRPr/>
            </a:pPr>
            <a:fld id="{35C0E08F-5274-4137-B9F3-ED4ECB7B1C58}" type="slidenum">
              <a:rPr lang="en-US" altLang="ja-JP" smtClean="0"/>
              <a:pPr>
                <a:defRPr/>
              </a:pPr>
              <a:t>12</a:t>
            </a:fld>
            <a:endParaRPr lang="en-US" altLang="ja-JP"/>
          </a:p>
        </p:txBody>
      </p:sp>
    </p:spTree>
    <p:extLst>
      <p:ext uri="{BB962C8B-B14F-4D97-AF65-F5344CB8AC3E}">
        <p14:creationId xmlns:p14="http://schemas.microsoft.com/office/powerpoint/2010/main" val="3227632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rotWithShape="1">
          <a:blip r:embed="rId2">
            <a:extLst>
              <a:ext uri="{28A0092B-C50C-407E-A947-70E740481C1C}">
                <a14:useLocalDpi xmlns:a14="http://schemas.microsoft.com/office/drawing/2010/main" val="0"/>
              </a:ext>
            </a:extLst>
          </a:blip>
          <a:srcRect t="14300" b="12201"/>
          <a:stretch/>
        </p:blipFill>
        <p:spPr>
          <a:xfrm>
            <a:off x="220984" y="1124744"/>
            <a:ext cx="9700568" cy="5040560"/>
          </a:xfrm>
          <a:prstGeom prst="rect">
            <a:avLst/>
          </a:prstGeom>
        </p:spPr>
      </p:pic>
      <p:sp>
        <p:nvSpPr>
          <p:cNvPr id="2" name="タイトル 1"/>
          <p:cNvSpPr>
            <a:spLocks noGrp="1"/>
          </p:cNvSpPr>
          <p:nvPr>
            <p:ph type="title"/>
          </p:nvPr>
        </p:nvSpPr>
        <p:spPr/>
        <p:txBody>
          <a:bodyPr/>
          <a:lstStyle/>
          <a:p>
            <a:r>
              <a:rPr kumimoji="1" lang="ja-JP" altLang="en-US" dirty="0" smtClean="0"/>
              <a:t>他社制作サイトをコンテンツ改修で成果向上</a:t>
            </a:r>
            <a:endParaRPr kumimoji="1" lang="ja-JP" altLang="en-US" dirty="0"/>
          </a:p>
        </p:txBody>
      </p:sp>
      <p:sp>
        <p:nvSpPr>
          <p:cNvPr id="4" name="スライド番号プレースホルダー 3"/>
          <p:cNvSpPr>
            <a:spLocks noGrp="1"/>
          </p:cNvSpPr>
          <p:nvPr>
            <p:ph type="sldNum" sz="quarter" idx="12"/>
          </p:nvPr>
        </p:nvSpPr>
        <p:spPr/>
        <p:txBody>
          <a:bodyPr/>
          <a:lstStyle/>
          <a:p>
            <a:pPr>
              <a:defRPr/>
            </a:pPr>
            <a:fld id="{F972B04A-C51E-44F6-92E4-711018CF4762}" type="slidenum">
              <a:rPr lang="en-US" altLang="ja-JP" smtClean="0"/>
              <a:pPr>
                <a:defRPr/>
              </a:pPr>
              <a:t>13</a:t>
            </a:fld>
            <a:endParaRPr lang="en-US" altLang="ja-JP"/>
          </a:p>
        </p:txBody>
      </p:sp>
      <p:sp>
        <p:nvSpPr>
          <p:cNvPr id="6" name="テキスト ボックス 5"/>
          <p:cNvSpPr txBox="1"/>
          <p:nvPr/>
        </p:nvSpPr>
        <p:spPr>
          <a:xfrm>
            <a:off x="4880990" y="1412776"/>
            <a:ext cx="4394152" cy="769441"/>
          </a:xfrm>
          <a:prstGeom prst="rect">
            <a:avLst/>
          </a:prstGeom>
          <a:noFill/>
        </p:spPr>
        <p:txBody>
          <a:bodyPr wrap="none" rtlCol="0">
            <a:spAutoFit/>
          </a:bodyPr>
          <a:lstStyle/>
          <a:p>
            <a:r>
              <a:rPr kumimoji="1" lang="en-US" altLang="ja-JP" sz="1100" dirty="0" smtClean="0"/>
              <a:t>7</a:t>
            </a:r>
            <a:r>
              <a:rPr kumimoji="1" lang="ja-JP" altLang="en-US" sz="1100" dirty="0" smtClean="0"/>
              <a:t>年程前に他社が制作したウェブサイトのコンサルタントを実施。</a:t>
            </a:r>
            <a:endParaRPr kumimoji="1" lang="en-US" altLang="ja-JP" sz="1100" dirty="0" smtClean="0"/>
          </a:p>
          <a:p>
            <a:r>
              <a:rPr lang="ja-JP" altLang="en-US" sz="1100" dirty="0" smtClean="0"/>
              <a:t>コンテンツ改修と</a:t>
            </a:r>
            <a:r>
              <a:rPr lang="en-US" altLang="ja-JP" sz="1100" dirty="0" smtClean="0"/>
              <a:t>PDCA</a:t>
            </a:r>
            <a:r>
              <a:rPr lang="ja-JP" altLang="en-US" sz="1100" dirty="0" smtClean="0"/>
              <a:t>サイクルによる運用を行い、大きなアクセス数の</a:t>
            </a:r>
            <a:endParaRPr lang="en-US" altLang="ja-JP" sz="1100" dirty="0" smtClean="0"/>
          </a:p>
          <a:p>
            <a:r>
              <a:rPr lang="ja-JP" altLang="en-US" sz="1100" dirty="0" smtClean="0"/>
              <a:t>増加ではないが問合せの数が飛躍的に向上。</a:t>
            </a:r>
            <a:endParaRPr lang="en-US" altLang="ja-JP" sz="1100" dirty="0" smtClean="0"/>
          </a:p>
          <a:p>
            <a:r>
              <a:rPr lang="ja-JP" altLang="en-US" sz="1100" dirty="0" smtClean="0"/>
              <a:t>ウェブ経由で高額案件やリピート案件、量産案件の受注に成功。</a:t>
            </a:r>
            <a:endParaRPr kumimoji="1" lang="ja-JP" altLang="en-US" sz="1100" dirty="0"/>
          </a:p>
        </p:txBody>
      </p:sp>
    </p:spTree>
    <p:extLst>
      <p:ext uri="{BB962C8B-B14F-4D97-AF65-F5344CB8AC3E}">
        <p14:creationId xmlns:p14="http://schemas.microsoft.com/office/powerpoint/2010/main" val="116552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rotWithShape="1">
          <a:blip r:embed="rId2">
            <a:extLst>
              <a:ext uri="{28A0092B-C50C-407E-A947-70E740481C1C}">
                <a14:useLocalDpi xmlns:a14="http://schemas.microsoft.com/office/drawing/2010/main" val="0"/>
              </a:ext>
            </a:extLst>
          </a:blip>
          <a:srcRect t="14300" b="12201"/>
          <a:stretch/>
        </p:blipFill>
        <p:spPr>
          <a:xfrm>
            <a:off x="102716" y="1124744"/>
            <a:ext cx="9700568" cy="5040560"/>
          </a:xfrm>
          <a:prstGeom prst="rect">
            <a:avLst/>
          </a:prstGeom>
        </p:spPr>
      </p:pic>
      <p:sp>
        <p:nvSpPr>
          <p:cNvPr id="2" name="タイトル 1"/>
          <p:cNvSpPr>
            <a:spLocks noGrp="1"/>
          </p:cNvSpPr>
          <p:nvPr>
            <p:ph type="title"/>
          </p:nvPr>
        </p:nvSpPr>
        <p:spPr/>
        <p:txBody>
          <a:bodyPr/>
          <a:lstStyle/>
          <a:p>
            <a:r>
              <a:rPr kumimoji="1" lang="ja-JP" altLang="en-US" dirty="0" smtClean="0"/>
              <a:t>改善を繰り返し新規顧客開拓は</a:t>
            </a:r>
            <a:r>
              <a:rPr kumimoji="1" lang="en-US" altLang="ja-JP" dirty="0" smtClean="0"/>
              <a:t>WEB</a:t>
            </a:r>
            <a:r>
              <a:rPr kumimoji="1" lang="ja-JP" altLang="en-US" dirty="0" smtClean="0"/>
              <a:t>を利用</a:t>
            </a:r>
            <a:endParaRPr kumimoji="1" lang="ja-JP" altLang="en-US" dirty="0"/>
          </a:p>
        </p:txBody>
      </p:sp>
      <p:sp>
        <p:nvSpPr>
          <p:cNvPr id="4" name="スライド番号プレースホルダー 3"/>
          <p:cNvSpPr>
            <a:spLocks noGrp="1"/>
          </p:cNvSpPr>
          <p:nvPr>
            <p:ph type="sldNum" sz="quarter" idx="12"/>
          </p:nvPr>
        </p:nvSpPr>
        <p:spPr/>
        <p:txBody>
          <a:bodyPr/>
          <a:lstStyle/>
          <a:p>
            <a:pPr>
              <a:defRPr/>
            </a:pPr>
            <a:fld id="{F972B04A-C51E-44F6-92E4-711018CF4762}" type="slidenum">
              <a:rPr lang="en-US" altLang="ja-JP" smtClean="0"/>
              <a:pPr>
                <a:defRPr/>
              </a:pPr>
              <a:t>14</a:t>
            </a:fld>
            <a:endParaRPr lang="en-US" altLang="ja-JP"/>
          </a:p>
        </p:txBody>
      </p:sp>
      <p:sp>
        <p:nvSpPr>
          <p:cNvPr id="6" name="テキスト ボックス 5"/>
          <p:cNvSpPr txBox="1"/>
          <p:nvPr/>
        </p:nvSpPr>
        <p:spPr>
          <a:xfrm>
            <a:off x="4990978" y="1279551"/>
            <a:ext cx="184731" cy="261610"/>
          </a:xfrm>
          <a:prstGeom prst="rect">
            <a:avLst/>
          </a:prstGeom>
          <a:noFill/>
        </p:spPr>
        <p:txBody>
          <a:bodyPr wrap="none" rtlCol="0">
            <a:spAutoFit/>
          </a:bodyPr>
          <a:lstStyle/>
          <a:p>
            <a:endParaRPr kumimoji="1" lang="ja-JP" altLang="en-US" sz="1100" dirty="0"/>
          </a:p>
        </p:txBody>
      </p:sp>
      <p:sp>
        <p:nvSpPr>
          <p:cNvPr id="7" name="テキスト ボックス 6"/>
          <p:cNvSpPr txBox="1"/>
          <p:nvPr/>
        </p:nvSpPr>
        <p:spPr>
          <a:xfrm>
            <a:off x="4592960" y="1143615"/>
            <a:ext cx="4790094" cy="769441"/>
          </a:xfrm>
          <a:prstGeom prst="rect">
            <a:avLst/>
          </a:prstGeom>
          <a:noFill/>
        </p:spPr>
        <p:txBody>
          <a:bodyPr wrap="none" rtlCol="0">
            <a:spAutoFit/>
          </a:bodyPr>
          <a:lstStyle/>
          <a:p>
            <a:r>
              <a:rPr kumimoji="1" lang="ja-JP" altLang="en-US" sz="1100" dirty="0" smtClean="0"/>
              <a:t>他社が制作したウェブサイトのコンテンツ改修と</a:t>
            </a:r>
            <a:r>
              <a:rPr kumimoji="1" lang="en-US" altLang="ja-JP" sz="1100" dirty="0" smtClean="0"/>
              <a:t>PDCA</a:t>
            </a:r>
            <a:r>
              <a:rPr kumimoji="1" lang="ja-JP" altLang="en-US" sz="1100" dirty="0" smtClean="0"/>
              <a:t>サイクルの運用を行い、</a:t>
            </a:r>
            <a:endParaRPr kumimoji="1" lang="en-US" altLang="ja-JP" sz="1100" dirty="0" smtClean="0"/>
          </a:p>
          <a:p>
            <a:r>
              <a:rPr kumimoji="1" lang="ja-JP" altLang="en-US" sz="1100" dirty="0" smtClean="0"/>
              <a:t>全く無かったお問合わせを月</a:t>
            </a:r>
            <a:r>
              <a:rPr kumimoji="1" lang="en-US" altLang="ja-JP" sz="1100" dirty="0" smtClean="0"/>
              <a:t>5</a:t>
            </a:r>
            <a:r>
              <a:rPr kumimoji="1" lang="ja-JP" altLang="en-US" sz="1100" dirty="0" smtClean="0"/>
              <a:t>件以上獲得出来るサイトに成長した。</a:t>
            </a:r>
            <a:endParaRPr kumimoji="1" lang="en-US" altLang="ja-JP" sz="1100" dirty="0" smtClean="0"/>
          </a:p>
          <a:p>
            <a:endParaRPr lang="en-US" altLang="ja-JP" sz="1100" dirty="0"/>
          </a:p>
          <a:p>
            <a:r>
              <a:rPr kumimoji="1" lang="ja-JP" altLang="en-US" sz="1100" dirty="0" smtClean="0"/>
              <a:t>新規顧客開拓はほとんどがウェブに頼っており営業マンは不在。</a:t>
            </a:r>
            <a:endParaRPr kumimoji="1" lang="ja-JP" altLang="en-US" sz="1100" dirty="0"/>
          </a:p>
        </p:txBody>
      </p:sp>
    </p:spTree>
    <p:extLst>
      <p:ext uri="{BB962C8B-B14F-4D97-AF65-F5344CB8AC3E}">
        <p14:creationId xmlns:p14="http://schemas.microsoft.com/office/powerpoint/2010/main" val="1895714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ja-JP" altLang="en-US" dirty="0" smtClean="0"/>
              <a:t>リニューアルと運用で成果を上げた事例</a:t>
            </a:r>
            <a:endParaRPr kumimoji="1" lang="ja-JP" altLang="en-US" dirty="0"/>
          </a:p>
        </p:txBody>
      </p:sp>
      <p:sp>
        <p:nvSpPr>
          <p:cNvPr id="3" name="サブタイトル 2"/>
          <p:cNvSpPr>
            <a:spLocks noGrp="1"/>
          </p:cNvSpPr>
          <p:nvPr>
            <p:ph type="subTitle" idx="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pPr>
              <a:defRPr/>
            </a:pPr>
            <a:fld id="{35C0E08F-5274-4137-B9F3-ED4ECB7B1C58}" type="slidenum">
              <a:rPr lang="en-US" altLang="ja-JP" smtClean="0"/>
              <a:pPr>
                <a:defRPr/>
              </a:pPr>
              <a:t>2</a:t>
            </a:fld>
            <a:endParaRPr lang="en-US" altLang="ja-JP"/>
          </a:p>
        </p:txBody>
      </p:sp>
    </p:spTree>
    <p:extLst>
      <p:ext uri="{BB962C8B-B14F-4D97-AF65-F5344CB8AC3E}">
        <p14:creationId xmlns:p14="http://schemas.microsoft.com/office/powerpoint/2010/main" val="3151903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p:cNvPicPr>
            <a:picLocks noChangeAspect="1"/>
          </p:cNvPicPr>
          <p:nvPr/>
        </p:nvPicPr>
        <p:blipFill rotWithShape="1">
          <a:blip r:embed="rId2">
            <a:extLst>
              <a:ext uri="{28A0092B-C50C-407E-A947-70E740481C1C}">
                <a14:useLocalDpi xmlns:a14="http://schemas.microsoft.com/office/drawing/2010/main" val="0"/>
              </a:ext>
            </a:extLst>
          </a:blip>
          <a:srcRect t="14300" b="12201"/>
          <a:stretch/>
        </p:blipFill>
        <p:spPr>
          <a:xfrm>
            <a:off x="56456" y="1124744"/>
            <a:ext cx="9700568" cy="5040560"/>
          </a:xfrm>
          <a:prstGeom prst="rect">
            <a:avLst/>
          </a:prstGeom>
        </p:spPr>
      </p:pic>
      <p:sp>
        <p:nvSpPr>
          <p:cNvPr id="2" name="タイトル 1"/>
          <p:cNvSpPr>
            <a:spLocks noGrp="1"/>
          </p:cNvSpPr>
          <p:nvPr>
            <p:ph type="title"/>
          </p:nvPr>
        </p:nvSpPr>
        <p:spPr/>
        <p:txBody>
          <a:bodyPr/>
          <a:lstStyle/>
          <a:p>
            <a:r>
              <a:rPr lang="ja-JP" altLang="en-US" sz="2800" dirty="0" smtClean="0"/>
              <a:t>全く無かった問合せが毎月獲得出来るサイトに！</a:t>
            </a:r>
            <a:endParaRPr kumimoji="1" lang="ja-JP" altLang="en-US" sz="2800" dirty="0"/>
          </a:p>
        </p:txBody>
      </p:sp>
      <p:sp>
        <p:nvSpPr>
          <p:cNvPr id="4" name="スライド番号プレースホルダー 3"/>
          <p:cNvSpPr>
            <a:spLocks noGrp="1"/>
          </p:cNvSpPr>
          <p:nvPr>
            <p:ph type="sldNum" sz="quarter" idx="12"/>
          </p:nvPr>
        </p:nvSpPr>
        <p:spPr/>
        <p:txBody>
          <a:bodyPr/>
          <a:lstStyle/>
          <a:p>
            <a:pPr>
              <a:defRPr/>
            </a:pPr>
            <a:fld id="{F972B04A-C51E-44F6-92E4-711018CF4762}" type="slidenum">
              <a:rPr lang="en-US" altLang="ja-JP" smtClean="0"/>
              <a:pPr>
                <a:defRPr/>
              </a:pPr>
              <a:t>3</a:t>
            </a:fld>
            <a:endParaRPr lang="en-US" altLang="ja-JP"/>
          </a:p>
        </p:txBody>
      </p:sp>
      <p:sp>
        <p:nvSpPr>
          <p:cNvPr id="6" name="テキスト ボックス 5"/>
          <p:cNvSpPr txBox="1"/>
          <p:nvPr/>
        </p:nvSpPr>
        <p:spPr>
          <a:xfrm>
            <a:off x="5313039" y="1124744"/>
            <a:ext cx="4443845" cy="600164"/>
          </a:xfrm>
          <a:prstGeom prst="rect">
            <a:avLst/>
          </a:prstGeom>
          <a:noFill/>
        </p:spPr>
        <p:txBody>
          <a:bodyPr wrap="none" rtlCol="0">
            <a:spAutoFit/>
          </a:bodyPr>
          <a:lstStyle/>
          <a:p>
            <a:r>
              <a:rPr kumimoji="1" lang="ja-JP" altLang="en-US" sz="1100" dirty="0" smtClean="0"/>
              <a:t>ウェブ経由の引き合い</a:t>
            </a:r>
            <a:r>
              <a:rPr lang="ja-JP" altLang="en-US" sz="1100" dirty="0" smtClean="0"/>
              <a:t>は受注率も高い結果が出ており、</a:t>
            </a:r>
            <a:endParaRPr lang="en-US" altLang="ja-JP" sz="1100" dirty="0" smtClean="0"/>
          </a:p>
          <a:p>
            <a:r>
              <a:rPr lang="ja-JP" altLang="en-US" sz="1100" dirty="0" smtClean="0"/>
              <a:t>お客様より</a:t>
            </a:r>
            <a:r>
              <a:rPr kumimoji="1" lang="ja-JP" altLang="en-US" sz="1100" dirty="0" smtClean="0"/>
              <a:t>営業マンがいないので</a:t>
            </a:r>
            <a:r>
              <a:rPr lang="ja-JP" altLang="en-US" sz="1100" dirty="0"/>
              <a:t>ウェブ</a:t>
            </a:r>
            <a:r>
              <a:rPr lang="ja-JP" altLang="en-US" sz="1100" dirty="0" smtClean="0"/>
              <a:t>経由</a:t>
            </a:r>
            <a:r>
              <a:rPr lang="ja-JP" altLang="en-US" sz="1100" dirty="0"/>
              <a:t>での引き合い獲得は非常</a:t>
            </a:r>
            <a:r>
              <a:rPr lang="ja-JP" altLang="en-US" sz="1100" dirty="0" smtClean="0"/>
              <a:t>に</a:t>
            </a:r>
            <a:endParaRPr lang="en-US" altLang="ja-JP" sz="1100" dirty="0" smtClean="0"/>
          </a:p>
          <a:p>
            <a:r>
              <a:rPr lang="ja-JP" altLang="en-US" sz="1100" dirty="0" smtClean="0"/>
              <a:t>助かると</a:t>
            </a:r>
            <a:r>
              <a:rPr lang="ja-JP" altLang="en-US" sz="1100" dirty="0"/>
              <a:t>の</a:t>
            </a:r>
            <a:r>
              <a:rPr kumimoji="1" lang="ja-JP" altLang="en-US" sz="1100" dirty="0" smtClean="0"/>
              <a:t>お喜びの</a:t>
            </a:r>
            <a:r>
              <a:rPr kumimoji="1" lang="ja-JP" altLang="en-US" sz="1100" smtClean="0"/>
              <a:t>声を</a:t>
            </a:r>
            <a:r>
              <a:rPr lang="ja-JP" altLang="en-US" sz="1100"/>
              <a:t>頂いた</a:t>
            </a:r>
            <a:r>
              <a:rPr kumimoji="1" lang="ja-JP" altLang="en-US" sz="1100" smtClean="0"/>
              <a:t>。</a:t>
            </a:r>
            <a:endParaRPr kumimoji="1" lang="ja-JP" altLang="en-US" sz="1100" dirty="0"/>
          </a:p>
        </p:txBody>
      </p:sp>
    </p:spTree>
    <p:extLst>
      <p:ext uri="{BB962C8B-B14F-4D97-AF65-F5344CB8AC3E}">
        <p14:creationId xmlns:p14="http://schemas.microsoft.com/office/powerpoint/2010/main" val="2427783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p:cNvPicPr>
            <a:picLocks noChangeAspect="1"/>
          </p:cNvPicPr>
          <p:nvPr/>
        </p:nvPicPr>
        <p:blipFill rotWithShape="1">
          <a:blip r:embed="rId2">
            <a:extLst>
              <a:ext uri="{28A0092B-C50C-407E-A947-70E740481C1C}">
                <a14:useLocalDpi xmlns:a14="http://schemas.microsoft.com/office/drawing/2010/main" val="0"/>
              </a:ext>
            </a:extLst>
          </a:blip>
          <a:srcRect t="12557" b="4745"/>
          <a:stretch/>
        </p:blipFill>
        <p:spPr>
          <a:xfrm>
            <a:off x="478205" y="1004243"/>
            <a:ext cx="8990991" cy="5256584"/>
          </a:xfrm>
          <a:prstGeom prst="rect">
            <a:avLst/>
          </a:prstGeom>
        </p:spPr>
      </p:pic>
      <p:sp>
        <p:nvSpPr>
          <p:cNvPr id="2" name="タイトル 1"/>
          <p:cNvSpPr>
            <a:spLocks noGrp="1"/>
          </p:cNvSpPr>
          <p:nvPr>
            <p:ph type="title"/>
          </p:nvPr>
        </p:nvSpPr>
        <p:spPr/>
        <p:txBody>
          <a:bodyPr/>
          <a:lstStyle/>
          <a:p>
            <a:r>
              <a:rPr kumimoji="1" lang="ja-JP" altLang="en-US" dirty="0" smtClean="0"/>
              <a:t>リニューアル後</a:t>
            </a:r>
            <a:r>
              <a:rPr kumimoji="1" lang="en-US" altLang="ja-JP" dirty="0" smtClean="0"/>
              <a:t>1</a:t>
            </a:r>
            <a:r>
              <a:rPr kumimoji="1" lang="ja-JP" altLang="en-US" dirty="0" smtClean="0"/>
              <a:t>年で</a:t>
            </a:r>
            <a:r>
              <a:rPr kumimoji="1" lang="en-US" altLang="ja-JP" dirty="0" smtClean="0"/>
              <a:t>100</a:t>
            </a:r>
            <a:r>
              <a:rPr lang="ja-JP" altLang="en-US" dirty="0"/>
              <a:t>万</a:t>
            </a:r>
            <a:r>
              <a:rPr lang="ja-JP" altLang="en-US" dirty="0" smtClean="0"/>
              <a:t>円以上の売上達成</a:t>
            </a:r>
            <a:r>
              <a:rPr kumimoji="1" lang="ja-JP" altLang="en-US" dirty="0" smtClean="0"/>
              <a:t>　</a:t>
            </a:r>
            <a:endParaRPr kumimoji="1" lang="ja-JP" altLang="en-US" dirty="0"/>
          </a:p>
        </p:txBody>
      </p:sp>
      <p:sp>
        <p:nvSpPr>
          <p:cNvPr id="4" name="スライド番号プレースホルダー 3"/>
          <p:cNvSpPr>
            <a:spLocks noGrp="1"/>
          </p:cNvSpPr>
          <p:nvPr>
            <p:ph type="sldNum" sz="quarter" idx="12"/>
          </p:nvPr>
        </p:nvSpPr>
        <p:spPr/>
        <p:txBody>
          <a:bodyPr/>
          <a:lstStyle/>
          <a:p>
            <a:pPr>
              <a:defRPr/>
            </a:pPr>
            <a:fld id="{F972B04A-C51E-44F6-92E4-711018CF4762}" type="slidenum">
              <a:rPr lang="en-US" altLang="ja-JP" smtClean="0"/>
              <a:pPr>
                <a:defRPr/>
              </a:pPr>
              <a:t>4</a:t>
            </a:fld>
            <a:endParaRPr lang="en-US" altLang="ja-JP"/>
          </a:p>
        </p:txBody>
      </p:sp>
      <p:sp>
        <p:nvSpPr>
          <p:cNvPr id="6" name="テキスト ボックス 5"/>
          <p:cNvSpPr txBox="1"/>
          <p:nvPr/>
        </p:nvSpPr>
        <p:spPr>
          <a:xfrm>
            <a:off x="5926238" y="1268760"/>
            <a:ext cx="3542958" cy="430887"/>
          </a:xfrm>
          <a:prstGeom prst="rect">
            <a:avLst/>
          </a:prstGeom>
          <a:noFill/>
        </p:spPr>
        <p:txBody>
          <a:bodyPr wrap="none" rtlCol="0">
            <a:spAutoFit/>
          </a:bodyPr>
          <a:lstStyle/>
          <a:p>
            <a:r>
              <a:rPr lang="ja-JP" altLang="en-US" sz="1100" dirty="0" smtClean="0"/>
              <a:t>サイトリニューアル後ウェブサイトからの引き合いがあり、</a:t>
            </a:r>
            <a:endParaRPr lang="en-US" altLang="ja-JP" sz="1100" dirty="0" smtClean="0"/>
          </a:p>
          <a:p>
            <a:r>
              <a:rPr lang="en-US" altLang="ja-JP" sz="1100" dirty="0" smtClean="0"/>
              <a:t>1</a:t>
            </a:r>
            <a:r>
              <a:rPr lang="ja-JP" altLang="en-US" sz="1100" dirty="0" smtClean="0"/>
              <a:t>年足らずで</a:t>
            </a:r>
            <a:r>
              <a:rPr lang="en-US" altLang="ja-JP" sz="1100" dirty="0" smtClean="0"/>
              <a:t>100</a:t>
            </a:r>
            <a:r>
              <a:rPr lang="ja-JP" altLang="en-US" sz="1100" dirty="0" smtClean="0"/>
              <a:t>万円以上の売上を</a:t>
            </a:r>
            <a:r>
              <a:rPr kumimoji="1" lang="ja-JP" altLang="en-US" sz="1100" dirty="0" smtClean="0"/>
              <a:t>達成。</a:t>
            </a:r>
            <a:endParaRPr kumimoji="1" lang="ja-JP" altLang="en-US" sz="1100" dirty="0"/>
          </a:p>
        </p:txBody>
      </p:sp>
    </p:spTree>
    <p:extLst>
      <p:ext uri="{BB962C8B-B14F-4D97-AF65-F5344CB8AC3E}">
        <p14:creationId xmlns:p14="http://schemas.microsoft.com/office/powerpoint/2010/main" val="3099917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rotWithShape="1">
          <a:blip r:embed="rId2">
            <a:extLst>
              <a:ext uri="{28A0092B-C50C-407E-A947-70E740481C1C}">
                <a14:useLocalDpi xmlns:a14="http://schemas.microsoft.com/office/drawing/2010/main" val="0"/>
              </a:ext>
            </a:extLst>
          </a:blip>
          <a:srcRect t="14300" b="9051"/>
          <a:stretch/>
        </p:blipFill>
        <p:spPr>
          <a:xfrm>
            <a:off x="148976" y="980728"/>
            <a:ext cx="9700568" cy="5256584"/>
          </a:xfrm>
          <a:prstGeom prst="rect">
            <a:avLst/>
          </a:prstGeom>
        </p:spPr>
      </p:pic>
      <p:sp>
        <p:nvSpPr>
          <p:cNvPr id="2" name="タイトル 1"/>
          <p:cNvSpPr>
            <a:spLocks noGrp="1"/>
          </p:cNvSpPr>
          <p:nvPr>
            <p:ph type="title"/>
          </p:nvPr>
        </p:nvSpPr>
        <p:spPr/>
        <p:txBody>
          <a:bodyPr/>
          <a:lstStyle/>
          <a:p>
            <a:r>
              <a:rPr lang="ja-JP" altLang="en-US" dirty="0" smtClean="0"/>
              <a:t>サイト運用で年間数千万円を</a:t>
            </a:r>
            <a:r>
              <a:rPr lang="en-US" altLang="ja-JP" dirty="0" smtClean="0"/>
              <a:t>WEB</a:t>
            </a:r>
            <a:r>
              <a:rPr lang="ja-JP" altLang="en-US" dirty="0" smtClean="0"/>
              <a:t>経由で成約</a:t>
            </a:r>
            <a:endParaRPr kumimoji="1" lang="ja-JP" altLang="en-US" dirty="0"/>
          </a:p>
        </p:txBody>
      </p:sp>
      <p:sp>
        <p:nvSpPr>
          <p:cNvPr id="4" name="スライド番号プレースホルダー 3"/>
          <p:cNvSpPr>
            <a:spLocks noGrp="1"/>
          </p:cNvSpPr>
          <p:nvPr>
            <p:ph type="sldNum" sz="quarter" idx="12"/>
          </p:nvPr>
        </p:nvSpPr>
        <p:spPr/>
        <p:txBody>
          <a:bodyPr/>
          <a:lstStyle/>
          <a:p>
            <a:pPr>
              <a:defRPr/>
            </a:pPr>
            <a:fld id="{F972B04A-C51E-44F6-92E4-711018CF4762}" type="slidenum">
              <a:rPr lang="en-US" altLang="ja-JP" smtClean="0"/>
              <a:pPr>
                <a:defRPr/>
              </a:pPr>
              <a:t>5</a:t>
            </a:fld>
            <a:endParaRPr lang="en-US" altLang="ja-JP"/>
          </a:p>
        </p:txBody>
      </p:sp>
      <p:sp>
        <p:nvSpPr>
          <p:cNvPr id="6" name="テキスト ボックス 5"/>
          <p:cNvSpPr txBox="1"/>
          <p:nvPr/>
        </p:nvSpPr>
        <p:spPr>
          <a:xfrm>
            <a:off x="4664968" y="1274186"/>
            <a:ext cx="4610558" cy="261610"/>
          </a:xfrm>
          <a:prstGeom prst="rect">
            <a:avLst/>
          </a:prstGeom>
          <a:noFill/>
        </p:spPr>
        <p:txBody>
          <a:bodyPr wrap="none" rtlCol="0">
            <a:spAutoFit/>
          </a:bodyPr>
          <a:lstStyle/>
          <a:p>
            <a:r>
              <a:rPr lang="ja-JP" altLang="en-US" sz="1100" dirty="0" smtClean="0"/>
              <a:t>ウェブサイトの運用を実施し、</a:t>
            </a:r>
            <a:r>
              <a:rPr kumimoji="1" lang="ja-JP" altLang="en-US" sz="1100" dirty="0" smtClean="0"/>
              <a:t>ウェブからの引き合いで年間数千万円の成約</a:t>
            </a:r>
            <a:endParaRPr kumimoji="1" lang="ja-JP" altLang="en-US" sz="1100" dirty="0"/>
          </a:p>
        </p:txBody>
      </p:sp>
    </p:spTree>
    <p:extLst>
      <p:ext uri="{BB962C8B-B14F-4D97-AF65-F5344CB8AC3E}">
        <p14:creationId xmlns:p14="http://schemas.microsoft.com/office/powerpoint/2010/main" val="60616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rotWithShape="1">
          <a:blip r:embed="rId2">
            <a:extLst>
              <a:ext uri="{28A0092B-C50C-407E-A947-70E740481C1C}">
                <a14:useLocalDpi xmlns:a14="http://schemas.microsoft.com/office/drawing/2010/main" val="0"/>
              </a:ext>
            </a:extLst>
          </a:blip>
          <a:srcRect t="16401" b="10101"/>
          <a:stretch/>
        </p:blipFill>
        <p:spPr>
          <a:xfrm>
            <a:off x="102716" y="1124744"/>
            <a:ext cx="9700568" cy="5040560"/>
          </a:xfrm>
          <a:prstGeom prst="rect">
            <a:avLst/>
          </a:prstGeom>
        </p:spPr>
      </p:pic>
      <p:sp>
        <p:nvSpPr>
          <p:cNvPr id="2" name="タイトル 1"/>
          <p:cNvSpPr>
            <a:spLocks noGrp="1"/>
          </p:cNvSpPr>
          <p:nvPr>
            <p:ph type="title"/>
          </p:nvPr>
        </p:nvSpPr>
        <p:spPr/>
        <p:txBody>
          <a:bodyPr/>
          <a:lstStyle/>
          <a:p>
            <a:r>
              <a:rPr kumimoji="1" lang="ja-JP" altLang="en-US" dirty="0" smtClean="0"/>
              <a:t>リニューアル後</a:t>
            </a:r>
            <a:r>
              <a:rPr lang="en-US" altLang="ja-JP" dirty="0"/>
              <a:t>20</a:t>
            </a:r>
            <a:r>
              <a:rPr lang="ja-JP" altLang="en-US" dirty="0" smtClean="0"/>
              <a:t>倍の</a:t>
            </a:r>
            <a:r>
              <a:rPr kumimoji="1" lang="ja-JP" altLang="en-US" dirty="0" smtClean="0"/>
              <a:t>お問合わせ数を獲得</a:t>
            </a:r>
            <a:endParaRPr kumimoji="1" lang="ja-JP" altLang="en-US" dirty="0"/>
          </a:p>
        </p:txBody>
      </p:sp>
      <p:sp>
        <p:nvSpPr>
          <p:cNvPr id="4" name="スライド番号プレースホルダー 3"/>
          <p:cNvSpPr>
            <a:spLocks noGrp="1"/>
          </p:cNvSpPr>
          <p:nvPr>
            <p:ph type="sldNum" sz="quarter" idx="12"/>
          </p:nvPr>
        </p:nvSpPr>
        <p:spPr/>
        <p:txBody>
          <a:bodyPr/>
          <a:lstStyle/>
          <a:p>
            <a:pPr>
              <a:defRPr/>
            </a:pPr>
            <a:fld id="{F972B04A-C51E-44F6-92E4-711018CF4762}" type="slidenum">
              <a:rPr lang="en-US" altLang="ja-JP" smtClean="0"/>
              <a:pPr>
                <a:defRPr/>
              </a:pPr>
              <a:t>6</a:t>
            </a:fld>
            <a:endParaRPr lang="en-US" altLang="ja-JP"/>
          </a:p>
        </p:txBody>
      </p:sp>
      <p:sp>
        <p:nvSpPr>
          <p:cNvPr id="6" name="テキスト ボックス 5"/>
          <p:cNvSpPr txBox="1"/>
          <p:nvPr/>
        </p:nvSpPr>
        <p:spPr>
          <a:xfrm>
            <a:off x="4990978" y="1279551"/>
            <a:ext cx="4471096" cy="430887"/>
          </a:xfrm>
          <a:prstGeom prst="rect">
            <a:avLst/>
          </a:prstGeom>
          <a:noFill/>
        </p:spPr>
        <p:txBody>
          <a:bodyPr wrap="none" rtlCol="0">
            <a:spAutoFit/>
          </a:bodyPr>
          <a:lstStyle/>
          <a:p>
            <a:r>
              <a:rPr kumimoji="1" lang="ja-JP" altLang="en-US" sz="1100" dirty="0" smtClean="0"/>
              <a:t>リニューアル後</a:t>
            </a:r>
            <a:r>
              <a:rPr kumimoji="1" lang="en-US" altLang="ja-JP" sz="1100" dirty="0" smtClean="0"/>
              <a:t>3</a:t>
            </a:r>
            <a:r>
              <a:rPr kumimoji="1" lang="ja-JP" altLang="en-US" sz="1100" dirty="0" smtClean="0"/>
              <a:t>ヶ月でお問合わせ数がリニューアル前と比較して</a:t>
            </a:r>
            <a:r>
              <a:rPr kumimoji="1" lang="en-US" altLang="ja-JP" sz="1100" dirty="0" smtClean="0"/>
              <a:t>20</a:t>
            </a:r>
            <a:r>
              <a:rPr kumimoji="1" lang="ja-JP" altLang="en-US" sz="1100" dirty="0" smtClean="0"/>
              <a:t>倍！</a:t>
            </a:r>
            <a:endParaRPr kumimoji="1" lang="en-US" altLang="ja-JP" sz="1100" dirty="0" smtClean="0"/>
          </a:p>
          <a:p>
            <a:r>
              <a:rPr lang="ja-JP" altLang="en-US" sz="1100" dirty="0" smtClean="0"/>
              <a:t>検索エンジンからの新規集客も</a:t>
            </a:r>
            <a:r>
              <a:rPr lang="en-US" altLang="ja-JP" sz="1100" dirty="0" smtClean="0"/>
              <a:t>2</a:t>
            </a:r>
            <a:r>
              <a:rPr lang="ja-JP" altLang="en-US" sz="1100" dirty="0" smtClean="0"/>
              <a:t>倍に増加。</a:t>
            </a:r>
            <a:endParaRPr kumimoji="1" lang="ja-JP" altLang="en-US" sz="1100" dirty="0"/>
          </a:p>
        </p:txBody>
      </p:sp>
    </p:spTree>
    <p:extLst>
      <p:ext uri="{BB962C8B-B14F-4D97-AF65-F5344CB8AC3E}">
        <p14:creationId xmlns:p14="http://schemas.microsoft.com/office/powerpoint/2010/main" val="3606144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rotWithShape="1">
          <a:blip r:embed="rId2">
            <a:extLst>
              <a:ext uri="{28A0092B-C50C-407E-A947-70E740481C1C}">
                <a14:useLocalDpi xmlns:a14="http://schemas.microsoft.com/office/drawing/2010/main" val="0"/>
              </a:ext>
            </a:extLst>
          </a:blip>
          <a:srcRect t="14300" b="20600"/>
          <a:stretch/>
        </p:blipFill>
        <p:spPr>
          <a:xfrm>
            <a:off x="220984" y="1196752"/>
            <a:ext cx="9700568" cy="4464496"/>
          </a:xfrm>
          <a:prstGeom prst="rect">
            <a:avLst/>
          </a:prstGeom>
        </p:spPr>
      </p:pic>
      <p:sp>
        <p:nvSpPr>
          <p:cNvPr id="2" name="タイトル 1"/>
          <p:cNvSpPr>
            <a:spLocks noGrp="1"/>
          </p:cNvSpPr>
          <p:nvPr>
            <p:ph type="title"/>
          </p:nvPr>
        </p:nvSpPr>
        <p:spPr/>
        <p:txBody>
          <a:bodyPr/>
          <a:lstStyle/>
          <a:p>
            <a:r>
              <a:rPr lang="ja-JP" altLang="en-US" dirty="0" smtClean="0"/>
              <a:t>サイトリニューアルと運用で集客数が</a:t>
            </a:r>
            <a:r>
              <a:rPr lang="en-US" altLang="ja-JP" dirty="0" smtClean="0"/>
              <a:t>5</a:t>
            </a:r>
            <a:r>
              <a:rPr lang="ja-JP" altLang="en-US" dirty="0" smtClean="0"/>
              <a:t>倍！</a:t>
            </a:r>
            <a:endParaRPr kumimoji="1" lang="ja-JP" altLang="en-US" dirty="0"/>
          </a:p>
        </p:txBody>
      </p:sp>
      <p:sp>
        <p:nvSpPr>
          <p:cNvPr id="4" name="スライド番号プレースホルダー 3"/>
          <p:cNvSpPr>
            <a:spLocks noGrp="1"/>
          </p:cNvSpPr>
          <p:nvPr>
            <p:ph type="sldNum" sz="quarter" idx="12"/>
          </p:nvPr>
        </p:nvSpPr>
        <p:spPr/>
        <p:txBody>
          <a:bodyPr/>
          <a:lstStyle/>
          <a:p>
            <a:pPr>
              <a:defRPr/>
            </a:pPr>
            <a:fld id="{F972B04A-C51E-44F6-92E4-711018CF4762}" type="slidenum">
              <a:rPr lang="en-US" altLang="ja-JP" smtClean="0"/>
              <a:pPr>
                <a:defRPr/>
              </a:pPr>
              <a:t>7</a:t>
            </a:fld>
            <a:endParaRPr lang="en-US" altLang="ja-JP"/>
          </a:p>
        </p:txBody>
      </p:sp>
      <p:sp>
        <p:nvSpPr>
          <p:cNvPr id="6" name="テキスト ボックス 5"/>
          <p:cNvSpPr txBox="1"/>
          <p:nvPr/>
        </p:nvSpPr>
        <p:spPr>
          <a:xfrm>
            <a:off x="4990978" y="1279551"/>
            <a:ext cx="184731" cy="261610"/>
          </a:xfrm>
          <a:prstGeom prst="rect">
            <a:avLst/>
          </a:prstGeom>
          <a:noFill/>
        </p:spPr>
        <p:txBody>
          <a:bodyPr wrap="none" rtlCol="0">
            <a:spAutoFit/>
          </a:bodyPr>
          <a:lstStyle/>
          <a:p>
            <a:endParaRPr kumimoji="1" lang="ja-JP" altLang="en-US" sz="1100" dirty="0"/>
          </a:p>
        </p:txBody>
      </p:sp>
      <p:sp>
        <p:nvSpPr>
          <p:cNvPr id="7" name="テキスト ボックス 6"/>
          <p:cNvSpPr txBox="1"/>
          <p:nvPr/>
        </p:nvSpPr>
        <p:spPr>
          <a:xfrm>
            <a:off x="4990978" y="1143615"/>
            <a:ext cx="4633000" cy="1277273"/>
          </a:xfrm>
          <a:prstGeom prst="rect">
            <a:avLst/>
          </a:prstGeom>
          <a:noFill/>
        </p:spPr>
        <p:txBody>
          <a:bodyPr wrap="none" rtlCol="0">
            <a:spAutoFit/>
          </a:bodyPr>
          <a:lstStyle/>
          <a:p>
            <a:r>
              <a:rPr kumimoji="1" lang="ja-JP" altLang="en-US" sz="1100" dirty="0" smtClean="0"/>
              <a:t>サイトリニューアルと運用を継続しウェブサイトへの集客を</a:t>
            </a:r>
            <a:r>
              <a:rPr kumimoji="1" lang="en-US" altLang="ja-JP" sz="1100" dirty="0" smtClean="0"/>
              <a:t>5</a:t>
            </a:r>
            <a:r>
              <a:rPr kumimoji="1" lang="ja-JP" altLang="en-US" sz="1100" dirty="0" smtClean="0"/>
              <a:t>倍に増加。</a:t>
            </a:r>
            <a:endParaRPr kumimoji="1" lang="en-US" altLang="ja-JP" sz="1100" dirty="0" smtClean="0"/>
          </a:p>
          <a:p>
            <a:r>
              <a:rPr lang="ja-JP" altLang="en-US" sz="1100" dirty="0" smtClean="0"/>
              <a:t>業務関連のコラム記事を定期的に掲載し有益な情報を発信している。</a:t>
            </a:r>
            <a:endParaRPr lang="en-US" altLang="ja-JP" sz="1100" dirty="0" smtClean="0"/>
          </a:p>
          <a:p>
            <a:endParaRPr kumimoji="1" lang="en-US" altLang="ja-JP" sz="1100" dirty="0"/>
          </a:p>
          <a:p>
            <a:r>
              <a:rPr lang="ja-JP" altLang="en-US" sz="1100" dirty="0" smtClean="0"/>
              <a:t>リニューアル前では製品カタログはフリーでダウンロード出来る状態だったが</a:t>
            </a:r>
            <a:endParaRPr lang="en-US" altLang="ja-JP" sz="1100" dirty="0" smtClean="0"/>
          </a:p>
          <a:p>
            <a:r>
              <a:rPr kumimoji="1" lang="ja-JP" altLang="en-US" sz="1100" dirty="0"/>
              <a:t>個人</a:t>
            </a:r>
            <a:r>
              <a:rPr kumimoji="1" lang="ja-JP" altLang="en-US" sz="1100" dirty="0" smtClean="0"/>
              <a:t>情報を入力してもらうように変更。見込み客の見える化を行い、</a:t>
            </a:r>
            <a:endParaRPr kumimoji="1" lang="en-US" altLang="ja-JP" sz="1100" dirty="0" smtClean="0"/>
          </a:p>
          <a:p>
            <a:r>
              <a:rPr kumimoji="1" lang="ja-JP" altLang="en-US" sz="1100" dirty="0" smtClean="0"/>
              <a:t>見込み客へのフォローも行えるようになった。</a:t>
            </a:r>
            <a:endParaRPr kumimoji="1" lang="en-US" altLang="ja-JP" sz="1100" dirty="0" smtClean="0"/>
          </a:p>
          <a:p>
            <a:endParaRPr kumimoji="1" lang="ja-JP" altLang="en-US" sz="1100" dirty="0"/>
          </a:p>
        </p:txBody>
      </p:sp>
    </p:spTree>
    <p:extLst>
      <p:ext uri="{BB962C8B-B14F-4D97-AF65-F5344CB8AC3E}">
        <p14:creationId xmlns:p14="http://schemas.microsoft.com/office/powerpoint/2010/main" val="1504216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p:cNvPicPr>
            <a:picLocks noChangeAspect="1"/>
          </p:cNvPicPr>
          <p:nvPr/>
        </p:nvPicPr>
        <p:blipFill rotWithShape="1">
          <a:blip r:embed="rId3">
            <a:extLst>
              <a:ext uri="{28A0092B-C50C-407E-A947-70E740481C1C}">
                <a14:useLocalDpi xmlns:a14="http://schemas.microsoft.com/office/drawing/2010/main" val="0"/>
              </a:ext>
            </a:extLst>
          </a:blip>
          <a:srcRect t="14300" b="11151"/>
          <a:stretch/>
        </p:blipFill>
        <p:spPr>
          <a:xfrm>
            <a:off x="56456" y="1052736"/>
            <a:ext cx="9700568" cy="5112568"/>
          </a:xfrm>
          <a:prstGeom prst="rect">
            <a:avLst/>
          </a:prstGeom>
        </p:spPr>
      </p:pic>
      <p:sp>
        <p:nvSpPr>
          <p:cNvPr id="2" name="タイトル 1"/>
          <p:cNvSpPr>
            <a:spLocks noGrp="1"/>
          </p:cNvSpPr>
          <p:nvPr>
            <p:ph type="title"/>
          </p:nvPr>
        </p:nvSpPr>
        <p:spPr/>
        <p:txBody>
          <a:bodyPr/>
          <a:lstStyle/>
          <a:p>
            <a:r>
              <a:rPr lang="ja-JP" altLang="en-US" dirty="0" smtClean="0"/>
              <a:t>新規取引開始企業の</a:t>
            </a:r>
            <a:r>
              <a:rPr lang="en-US" altLang="ja-JP" dirty="0" smtClean="0"/>
              <a:t>6</a:t>
            </a:r>
            <a:r>
              <a:rPr lang="ja-JP" altLang="en-US" dirty="0" smtClean="0"/>
              <a:t>割はウェブ経由</a:t>
            </a:r>
            <a:endParaRPr kumimoji="1" lang="ja-JP" altLang="en-US" dirty="0"/>
          </a:p>
        </p:txBody>
      </p:sp>
      <p:sp>
        <p:nvSpPr>
          <p:cNvPr id="4" name="スライド番号プレースホルダー 3"/>
          <p:cNvSpPr>
            <a:spLocks noGrp="1"/>
          </p:cNvSpPr>
          <p:nvPr>
            <p:ph type="sldNum" sz="quarter" idx="12"/>
          </p:nvPr>
        </p:nvSpPr>
        <p:spPr/>
        <p:txBody>
          <a:bodyPr/>
          <a:lstStyle/>
          <a:p>
            <a:pPr>
              <a:defRPr/>
            </a:pPr>
            <a:fld id="{F972B04A-C51E-44F6-92E4-711018CF4762}" type="slidenum">
              <a:rPr lang="en-US" altLang="ja-JP" smtClean="0"/>
              <a:pPr>
                <a:defRPr/>
              </a:pPr>
              <a:t>8</a:t>
            </a:fld>
            <a:endParaRPr lang="en-US" altLang="ja-JP"/>
          </a:p>
        </p:txBody>
      </p:sp>
      <p:sp>
        <p:nvSpPr>
          <p:cNvPr id="6" name="テキスト ボックス 5"/>
          <p:cNvSpPr txBox="1"/>
          <p:nvPr/>
        </p:nvSpPr>
        <p:spPr>
          <a:xfrm>
            <a:off x="4990978" y="1279551"/>
            <a:ext cx="184731" cy="261610"/>
          </a:xfrm>
          <a:prstGeom prst="rect">
            <a:avLst/>
          </a:prstGeom>
          <a:noFill/>
        </p:spPr>
        <p:txBody>
          <a:bodyPr wrap="none" rtlCol="0">
            <a:spAutoFit/>
          </a:bodyPr>
          <a:lstStyle/>
          <a:p>
            <a:endParaRPr kumimoji="1" lang="ja-JP" altLang="en-US" sz="1100" dirty="0"/>
          </a:p>
        </p:txBody>
      </p:sp>
      <p:sp>
        <p:nvSpPr>
          <p:cNvPr id="7" name="テキスト ボックス 6"/>
          <p:cNvSpPr txBox="1"/>
          <p:nvPr/>
        </p:nvSpPr>
        <p:spPr>
          <a:xfrm>
            <a:off x="4990978" y="1143615"/>
            <a:ext cx="4620176" cy="1277273"/>
          </a:xfrm>
          <a:prstGeom prst="rect">
            <a:avLst/>
          </a:prstGeom>
          <a:noFill/>
        </p:spPr>
        <p:txBody>
          <a:bodyPr wrap="none" rtlCol="0">
            <a:spAutoFit/>
          </a:bodyPr>
          <a:lstStyle/>
          <a:p>
            <a:r>
              <a:rPr kumimoji="1" lang="ja-JP" altLang="en-US" sz="1100" dirty="0" smtClean="0"/>
              <a:t>年間で新規取引開始した企業の約６０％はウェブサイト経由の引き合い。</a:t>
            </a:r>
            <a:endParaRPr kumimoji="1" lang="en-US" altLang="ja-JP" sz="1100" dirty="0" smtClean="0"/>
          </a:p>
          <a:p>
            <a:r>
              <a:rPr kumimoji="1" lang="ja-JP" altLang="en-US" sz="1100" dirty="0" smtClean="0"/>
              <a:t>展示会などの引き合いに比べて成約率も高い。</a:t>
            </a:r>
            <a:endParaRPr kumimoji="1" lang="en-US" altLang="ja-JP" sz="1100" dirty="0" smtClean="0"/>
          </a:p>
          <a:p>
            <a:endParaRPr lang="en-US" altLang="ja-JP" sz="1100" dirty="0"/>
          </a:p>
          <a:p>
            <a:r>
              <a:rPr lang="ja-JP" altLang="en-US" sz="1100" dirty="0"/>
              <a:t>お客様より「お問い合せをいただくということから、プッシュではなく</a:t>
            </a:r>
            <a:r>
              <a:rPr lang="ja-JP" altLang="en-US" sz="1100" dirty="0" smtClean="0"/>
              <a:t>プル型の</a:t>
            </a:r>
            <a:endParaRPr lang="en-US" altLang="ja-JP" sz="1100" dirty="0" smtClean="0"/>
          </a:p>
          <a:p>
            <a:r>
              <a:rPr lang="ja-JP" altLang="en-US" sz="1100" dirty="0" smtClean="0"/>
              <a:t>営業</a:t>
            </a:r>
            <a:r>
              <a:rPr lang="ja-JP" altLang="en-US" sz="1100" dirty="0"/>
              <a:t>が出来るようになり、成約率が高い営業活動が出来るようになった。</a:t>
            </a:r>
          </a:p>
          <a:p>
            <a:r>
              <a:rPr lang="ja-JP" altLang="en-US" sz="1100" dirty="0"/>
              <a:t>営業マンを雇うより、</a:t>
            </a:r>
            <a:r>
              <a:rPr lang="en-US" altLang="ja-JP" sz="1100" dirty="0"/>
              <a:t>HP</a:t>
            </a:r>
            <a:r>
              <a:rPr lang="ja-JP" altLang="en-US" sz="1100" dirty="0"/>
              <a:t>の方がよい営業活動をしてくれる。</a:t>
            </a:r>
            <a:r>
              <a:rPr lang="ja-JP" altLang="en-US" sz="1100" dirty="0" smtClean="0"/>
              <a:t>」とお喜びの声を</a:t>
            </a:r>
            <a:endParaRPr lang="en-US" altLang="ja-JP" sz="1100" dirty="0" smtClean="0"/>
          </a:p>
          <a:p>
            <a:r>
              <a:rPr kumimoji="1" lang="ja-JP" altLang="en-US" sz="1100" dirty="0" smtClean="0"/>
              <a:t>頂</a:t>
            </a:r>
            <a:r>
              <a:rPr lang="ja-JP" altLang="en-US" sz="1100" dirty="0"/>
              <a:t>いた</a:t>
            </a:r>
            <a:r>
              <a:rPr lang="ja-JP" altLang="en-US" sz="1100" dirty="0" smtClean="0"/>
              <a:t>。</a:t>
            </a:r>
            <a:endParaRPr kumimoji="1" lang="ja-JP" altLang="en-US" sz="1100" dirty="0"/>
          </a:p>
        </p:txBody>
      </p:sp>
    </p:spTree>
    <p:extLst>
      <p:ext uri="{BB962C8B-B14F-4D97-AF65-F5344CB8AC3E}">
        <p14:creationId xmlns:p14="http://schemas.microsoft.com/office/powerpoint/2010/main" val="2367727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rotWithShape="1">
          <a:blip r:embed="rId2">
            <a:extLst>
              <a:ext uri="{28A0092B-C50C-407E-A947-70E740481C1C}">
                <a14:useLocalDpi xmlns:a14="http://schemas.microsoft.com/office/drawing/2010/main" val="0"/>
              </a:ext>
            </a:extLst>
          </a:blip>
          <a:srcRect t="14301" b="19550"/>
          <a:stretch/>
        </p:blipFill>
        <p:spPr>
          <a:xfrm>
            <a:off x="102716" y="1196752"/>
            <a:ext cx="9700568" cy="4536504"/>
          </a:xfrm>
          <a:prstGeom prst="rect">
            <a:avLst/>
          </a:prstGeom>
        </p:spPr>
      </p:pic>
      <p:sp>
        <p:nvSpPr>
          <p:cNvPr id="2" name="タイトル 1"/>
          <p:cNvSpPr>
            <a:spLocks noGrp="1"/>
          </p:cNvSpPr>
          <p:nvPr>
            <p:ph type="title"/>
          </p:nvPr>
        </p:nvSpPr>
        <p:spPr/>
        <p:txBody>
          <a:bodyPr/>
          <a:lstStyle/>
          <a:p>
            <a:r>
              <a:rPr kumimoji="1" lang="en-US" altLang="ja-JP" dirty="0" smtClean="0"/>
              <a:t>WEB</a:t>
            </a:r>
            <a:r>
              <a:rPr kumimoji="1" lang="ja-JP" altLang="en-US" dirty="0" smtClean="0"/>
              <a:t>経由で年間</a:t>
            </a:r>
            <a:r>
              <a:rPr kumimoji="1" lang="en-US" altLang="ja-JP" dirty="0" smtClean="0"/>
              <a:t>5000</a:t>
            </a:r>
            <a:r>
              <a:rPr kumimoji="1" lang="ja-JP" altLang="en-US" dirty="0" smtClean="0"/>
              <a:t>万円以上の売上達成</a:t>
            </a:r>
            <a:endParaRPr kumimoji="1" lang="ja-JP" altLang="en-US" dirty="0"/>
          </a:p>
        </p:txBody>
      </p:sp>
      <p:sp>
        <p:nvSpPr>
          <p:cNvPr id="4" name="スライド番号プレースホルダー 3"/>
          <p:cNvSpPr>
            <a:spLocks noGrp="1"/>
          </p:cNvSpPr>
          <p:nvPr>
            <p:ph type="sldNum" sz="quarter" idx="12"/>
          </p:nvPr>
        </p:nvSpPr>
        <p:spPr/>
        <p:txBody>
          <a:bodyPr/>
          <a:lstStyle/>
          <a:p>
            <a:pPr>
              <a:defRPr/>
            </a:pPr>
            <a:fld id="{F972B04A-C51E-44F6-92E4-711018CF4762}" type="slidenum">
              <a:rPr lang="en-US" altLang="ja-JP" smtClean="0"/>
              <a:pPr>
                <a:defRPr/>
              </a:pPr>
              <a:t>9</a:t>
            </a:fld>
            <a:endParaRPr lang="en-US" altLang="ja-JP"/>
          </a:p>
        </p:txBody>
      </p:sp>
      <p:sp>
        <p:nvSpPr>
          <p:cNvPr id="6" name="テキスト ボックス 5"/>
          <p:cNvSpPr txBox="1"/>
          <p:nvPr/>
        </p:nvSpPr>
        <p:spPr>
          <a:xfrm>
            <a:off x="4990978" y="1279551"/>
            <a:ext cx="184731" cy="261610"/>
          </a:xfrm>
          <a:prstGeom prst="rect">
            <a:avLst/>
          </a:prstGeom>
          <a:noFill/>
        </p:spPr>
        <p:txBody>
          <a:bodyPr wrap="none" rtlCol="0">
            <a:spAutoFit/>
          </a:bodyPr>
          <a:lstStyle/>
          <a:p>
            <a:endParaRPr kumimoji="1" lang="ja-JP" altLang="en-US" sz="1100" dirty="0"/>
          </a:p>
        </p:txBody>
      </p:sp>
      <p:sp>
        <p:nvSpPr>
          <p:cNvPr id="7" name="テキスト ボックス 6"/>
          <p:cNvSpPr txBox="1"/>
          <p:nvPr/>
        </p:nvSpPr>
        <p:spPr>
          <a:xfrm>
            <a:off x="4304928" y="1143615"/>
            <a:ext cx="4863832" cy="769441"/>
          </a:xfrm>
          <a:prstGeom prst="rect">
            <a:avLst/>
          </a:prstGeom>
          <a:noFill/>
        </p:spPr>
        <p:txBody>
          <a:bodyPr wrap="none" rtlCol="0">
            <a:spAutoFit/>
          </a:bodyPr>
          <a:lstStyle/>
          <a:p>
            <a:r>
              <a:rPr lang="ja-JP" altLang="en-US" sz="1100" dirty="0" smtClean="0"/>
              <a:t>サイト公開前は営業マンの訪問営業で販売していた機械をウェブサイトを作成し</a:t>
            </a:r>
            <a:endParaRPr lang="en-US" altLang="ja-JP" sz="1100" dirty="0" smtClean="0"/>
          </a:p>
          <a:p>
            <a:r>
              <a:rPr lang="ja-JP" altLang="en-US" sz="1100" dirty="0" smtClean="0"/>
              <a:t>運用することで年間</a:t>
            </a:r>
            <a:r>
              <a:rPr lang="en-US" altLang="ja-JP" sz="1100" dirty="0" smtClean="0"/>
              <a:t>2</a:t>
            </a:r>
            <a:r>
              <a:rPr lang="ja-JP" altLang="en-US" sz="1100" dirty="0" smtClean="0"/>
              <a:t>台程の販売台数を</a:t>
            </a:r>
            <a:r>
              <a:rPr lang="en-US" altLang="ja-JP" sz="1100" dirty="0" smtClean="0"/>
              <a:t>7</a:t>
            </a:r>
            <a:r>
              <a:rPr lang="ja-JP" altLang="en-US" sz="1100" dirty="0" smtClean="0"/>
              <a:t>台以上販売することに</a:t>
            </a:r>
            <a:r>
              <a:rPr kumimoji="1" lang="ja-JP" altLang="en-US" sz="1100" dirty="0" smtClean="0"/>
              <a:t>成功した。</a:t>
            </a:r>
            <a:endParaRPr kumimoji="1" lang="en-US" altLang="ja-JP" sz="1100" dirty="0" smtClean="0"/>
          </a:p>
          <a:p>
            <a:endParaRPr lang="en-US" altLang="ja-JP" sz="1100" dirty="0"/>
          </a:p>
          <a:p>
            <a:r>
              <a:rPr kumimoji="1" lang="ja-JP" altLang="en-US" sz="1100" dirty="0" smtClean="0"/>
              <a:t>販売エリアも長野県の</a:t>
            </a:r>
            <a:r>
              <a:rPr lang="ja-JP" altLang="en-US" sz="1100" dirty="0"/>
              <a:t>枠</a:t>
            </a:r>
            <a:r>
              <a:rPr lang="ja-JP" altLang="en-US" sz="1100" dirty="0" smtClean="0"/>
              <a:t>を超え、全国に拡がった。</a:t>
            </a:r>
            <a:endParaRPr kumimoji="1" lang="ja-JP" altLang="en-US" sz="1100" dirty="0"/>
          </a:p>
        </p:txBody>
      </p:sp>
    </p:spTree>
    <p:extLst>
      <p:ext uri="{BB962C8B-B14F-4D97-AF65-F5344CB8AC3E}">
        <p14:creationId xmlns:p14="http://schemas.microsoft.com/office/powerpoint/2010/main" val="30785151"/>
      </p:ext>
    </p:extLst>
  </p:cSld>
  <p:clrMapOvr>
    <a:masterClrMapping/>
  </p:clrMapOvr>
</p:sld>
</file>

<file path=ppt/theme/theme1.xml><?xml version="1.0" encoding="utf-8"?>
<a:theme xmlns:a="http://schemas.openxmlformats.org/drawingml/2006/main" name="ailylab-origin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ailylab-original</Template>
  <TotalTime>3307</TotalTime>
  <Words>637</Words>
  <Application>Microsoft Office PowerPoint</Application>
  <PresentationFormat>A4 210 x 297 mm</PresentationFormat>
  <Paragraphs>70</Paragraphs>
  <Slides>14</Slides>
  <Notes>1</Notes>
  <HiddenSlides>0</HiddenSlides>
  <MMClips>0</MMClips>
  <ScaleCrop>false</ScaleCrop>
  <HeadingPairs>
    <vt:vector size="4" baseType="variant">
      <vt:variant>
        <vt:lpstr>テーマ</vt:lpstr>
      </vt:variant>
      <vt:variant>
        <vt:i4>1</vt:i4>
      </vt:variant>
      <vt:variant>
        <vt:lpstr>スライド タイトル</vt:lpstr>
      </vt:variant>
      <vt:variant>
        <vt:i4>14</vt:i4>
      </vt:variant>
    </vt:vector>
  </HeadingPairs>
  <TitlesOfParts>
    <vt:vector size="15" baseType="lpstr">
      <vt:lpstr>ailylab-original</vt:lpstr>
      <vt:lpstr>顧客獲得型ホームページ実績紹介</vt:lpstr>
      <vt:lpstr>リニューアルと運用で成果を上げた事例</vt:lpstr>
      <vt:lpstr>全く無かった問合せが毎月獲得出来るサイトに！</vt:lpstr>
      <vt:lpstr>リニューアル後1年で100万円以上の売上達成　</vt:lpstr>
      <vt:lpstr>サイト運用で年間数千万円をWEB経由で成約</vt:lpstr>
      <vt:lpstr>リニューアル後20倍のお問合わせ数を獲得</vt:lpstr>
      <vt:lpstr>サイトリニューアルと運用で集客数が5倍！</vt:lpstr>
      <vt:lpstr>新規取引開始企業の6割はウェブ経由</vt:lpstr>
      <vt:lpstr>WEB経由で年間5000万円以上の売上達成</vt:lpstr>
      <vt:lpstr>数ヶ月に1度の問合せを毎月獲得出来るサイトに改善</vt:lpstr>
      <vt:lpstr>リニューアル後3ヶ月で2400万の大型案件受注</vt:lpstr>
      <vt:lpstr>ウェブコンサルのみで成果を上げた事例</vt:lpstr>
      <vt:lpstr>他社制作サイトをコンテンツ改修で成果向上</vt:lpstr>
      <vt:lpstr>改善を繰り返し新規顧客開拓はWEBを利用</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当社が提案する ホームページ制作とは</dc:title>
  <dc:creator>iku</dc:creator>
  <cp:lastModifiedBy>ailylab</cp:lastModifiedBy>
  <cp:revision>654</cp:revision>
  <cp:lastPrinted>2018-11-29T02:14:11Z</cp:lastPrinted>
  <dcterms:created xsi:type="dcterms:W3CDTF">2013-01-15T02:31:42Z</dcterms:created>
  <dcterms:modified xsi:type="dcterms:W3CDTF">2018-11-29T04:09:17Z</dcterms:modified>
</cp:coreProperties>
</file>