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738C14-337B-AFAF-A0B2-7ACB59255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2749C57-9139-44CD-588A-B345C9B68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6B1AFE-7E02-77E3-5157-6180E893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CB5437-B48D-DB75-0BDB-D1F755213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0C7A1D-F396-A56D-6420-02C86FB9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33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14EF3-157B-0B7D-3257-75AF27F5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321A9-A325-C568-6C32-3C63CCEDB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5B10AC-D8E3-C21A-0548-5B3DB30C5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2AFA55-1945-1CE2-E4C0-FA1C61C7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56C490-5942-83A4-E131-25600F169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83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775781-741F-0374-F7CB-B8266F0066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D26EED-FA0B-A736-3CFD-0321810DB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69F9D4-2D38-D3E6-A7D9-49787849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D31554-4566-F563-F243-96E543A0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28E7CB-DAE4-5304-6902-48F6D0F1A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40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21EEB5-7C5B-43DD-5529-280CCB88A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4EF3F4-D6A3-8EEC-189B-3FB384DFF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C3C17E-C4CE-D30C-92BC-06938CDD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AB1307-CEA9-52B9-F278-807E636F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3A1BA0-B59F-47DD-79F5-FD77CA3E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49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D6B972-3EBE-3443-DC86-995D0981E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BC7DDB-93D7-7880-4E57-E7AFDC588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1AAA5A-A3E9-67B2-6775-0C06B991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C7316E-919D-1E01-0037-E4998619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E0C2A9-A37E-609C-3A60-3A5F2659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571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1D3B1B-6EBD-B9DB-7F95-9BDAC1CCC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756E24-C34C-BBC0-FC48-5E4C9EC5D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1615B8-6131-50FA-7A41-E87881F98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8989D6-DFD0-9637-E1EB-6CA750E9E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880DCB-0B2C-1A64-D436-81FDC0AB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98F310-BE21-1F67-BB98-3C134FEF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51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6D68F1-1AC0-BD7D-1E88-97EBBB433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74C7C5-9E3A-4D84-CF4D-126330470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24CEF0-B764-C3AC-B3C7-D213C8697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CB9AB7-E799-0116-99BE-6A08DB21FA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AD11CD2-E8D1-CF1A-391D-FCDFF17CE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A1DC97E-41F7-9E38-FA06-EF46F3D2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92021-F4C9-B59C-0443-E39EC30BB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1D5A29A-96EB-84BE-DCAD-C843CE68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472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DCCEE0-C6DF-E8A0-342E-9480DBD4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8CDE0BC-4677-5220-E4CA-3AF70F84C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5516DA8-7460-3B6D-3F41-A1FDA6DF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4C01B68-E3E6-A275-429B-D46300F3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97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DE1C05E-D965-3B77-6101-9D77AD4B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0DD687-33AC-B17D-58F1-4BCB29796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5359A4-8C54-09D7-E876-F42ADABD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0971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9A5944-B414-A3BC-20E5-35A4A5E9B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4B243A-7D1A-BDDF-63B0-E4C30ADC1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439EBD-2312-FE9B-BDD1-4F15DD771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D9E25E0-77BA-6DE3-4401-1FD589A8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29088F-509F-FD24-F600-273A98C6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54D9AD-3130-BCC8-0737-2EED2007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35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3C4BC2-C137-797E-1D53-74D03CA3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07FE344-3094-D177-6081-BF6444558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6EB0C6-4394-4EFD-3471-9C3AB5641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2BD704-8F10-E0C0-9A60-084C26392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5F035D-F2D5-631C-7D7C-1223086F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FE2D86B-76E6-CD36-E0D1-519C5215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0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DEE930-33D8-F562-FDD9-7238A7BA4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D52812-B136-5018-132C-A398F45D1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A60C5A-3ED9-71BB-E303-13C5C8B18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3FA2B8-42FF-4C00-B971-E6F1B4FA4248}" type="datetimeFigureOut">
              <a:rPr kumimoji="1" lang="ja-JP" altLang="en-US" smtClean="0"/>
              <a:t>2024/3/6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9DCFB1-5C6A-4FF0-6ECE-E2180BEE5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254F57-BD7F-2A5F-E578-D37432FC3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7FDC4C-544A-4420-AA78-BD825351D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41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0E782FB3-02EA-C660-34D5-125699B47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22694"/>
            <a:ext cx="9144000" cy="412613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/>
              <a:t>ACF</a:t>
            </a:r>
            <a:r>
              <a:rPr kumimoji="1" lang="ja-JP" altLang="en-US" dirty="0"/>
              <a:t>出力依頼</a:t>
            </a:r>
          </a:p>
        </p:txBody>
      </p:sp>
    </p:spTree>
    <p:extLst>
      <p:ext uri="{BB962C8B-B14F-4D97-AF65-F5344CB8AC3E}">
        <p14:creationId xmlns:p14="http://schemas.microsoft.com/office/powerpoint/2010/main" val="125207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906AA67-9ED6-EE98-0E35-E221AD16D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521" y="255497"/>
            <a:ext cx="6316824" cy="2915199"/>
          </a:xfrm>
          <a:prstGeom prst="rect">
            <a:avLst/>
          </a:prstGeom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CCE055-6DB5-1F83-502E-6707D60DE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" y="2659825"/>
            <a:ext cx="4389120" cy="3540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1050" dirty="0"/>
              <a:t>入力情報</a:t>
            </a:r>
            <a:r>
              <a:rPr lang="ja-JP" altLang="en-US" sz="1050" dirty="0">
                <a:sym typeface="Wingdings" panose="05000000000000000000" pitchFamily="2" charset="2"/>
              </a:rPr>
              <a:t>（</a:t>
            </a:r>
            <a:r>
              <a:rPr kumimoji="1" lang="en-US" altLang="ja-JP" sz="1050" dirty="0"/>
              <a:t>ACF</a:t>
            </a:r>
            <a:r>
              <a:rPr kumimoji="1" lang="ja-JP" altLang="en-US" sz="1050" dirty="0"/>
              <a:t>無料版を使用）</a:t>
            </a:r>
            <a:endParaRPr lang="en-US" altLang="ja-JP" sz="1050" dirty="0"/>
          </a:p>
          <a:p>
            <a:pPr marL="0" indent="0">
              <a:buNone/>
            </a:pPr>
            <a:r>
              <a:rPr kumimoji="1" lang="ja-JP" altLang="en-US" sz="1050" b="1" dirty="0"/>
              <a:t>・名前</a:t>
            </a:r>
            <a:r>
              <a:rPr kumimoji="1" lang="ja-JP" altLang="en-US" sz="1050" dirty="0"/>
              <a:t>（他カスタム投稿から一覧を取得：構築済）</a:t>
            </a:r>
            <a:endParaRPr lang="en-US" altLang="ja-JP" sz="1050" dirty="0"/>
          </a:p>
          <a:p>
            <a:pPr marL="0" indent="0">
              <a:buNone/>
            </a:pPr>
            <a:r>
              <a:rPr kumimoji="1" lang="ja-JP" altLang="en-US" sz="1050" b="1" dirty="0"/>
              <a:t>・未登録の場合</a:t>
            </a:r>
            <a:r>
              <a:rPr kumimoji="1" lang="ja-JP" altLang="en-US" sz="1050" dirty="0"/>
              <a:t>（名前の欄の「なし」を選択した場合こちらを表示）</a:t>
            </a:r>
            <a:endParaRPr lang="en-US" altLang="ja-JP" sz="1050" dirty="0"/>
          </a:p>
          <a:p>
            <a:pPr marL="0" indent="0">
              <a:buNone/>
            </a:pPr>
            <a:r>
              <a:rPr kumimoji="1" lang="ja-JP" altLang="en-US" sz="1050" b="1" dirty="0"/>
              <a:t>・ラベル</a:t>
            </a:r>
            <a:r>
              <a:rPr lang="ja-JP" altLang="en-US" sz="1050" dirty="0"/>
              <a:t>（チェックの入った文字を名前の後ろに入れる）</a:t>
            </a:r>
            <a:endParaRPr kumimoji="1" lang="en-US" altLang="ja-JP" sz="1050" dirty="0"/>
          </a:p>
          <a:p>
            <a:pPr marL="0" indent="0">
              <a:buNone/>
            </a:pPr>
            <a:r>
              <a:rPr lang="ja-JP" altLang="en-US" sz="1050" b="1" dirty="0"/>
              <a:t>・ラベルその他</a:t>
            </a:r>
            <a:r>
              <a:rPr kumimoji="1" lang="ja-JP" altLang="en-US" sz="1050" dirty="0"/>
              <a:t>（ラベルで「その他」を選んだ場合こちらを表示）</a:t>
            </a:r>
            <a:endParaRPr lang="en-US" altLang="ja-JP" sz="1050" dirty="0"/>
          </a:p>
          <a:p>
            <a:pPr marL="0" indent="0">
              <a:buNone/>
            </a:pPr>
            <a:r>
              <a:rPr kumimoji="1" lang="ja-JP" altLang="en-US" sz="1050" b="1" dirty="0"/>
              <a:t>・補足情報</a:t>
            </a:r>
            <a:r>
              <a:rPr lang="ja-JP" altLang="en-US" sz="1050" dirty="0"/>
              <a:t>入っていた場合表示（出力サンプルの緑文字）</a:t>
            </a:r>
            <a:endParaRPr lang="en-US" altLang="ja-JP" sz="1050" dirty="0"/>
          </a:p>
          <a:p>
            <a:pPr marL="0" indent="0">
              <a:buNone/>
            </a:pPr>
            <a:endParaRPr kumimoji="1" lang="en-US" altLang="ja-JP" sz="1050" dirty="0"/>
          </a:p>
          <a:p>
            <a:pPr marL="0" indent="0">
              <a:buNone/>
            </a:pPr>
            <a:r>
              <a:rPr kumimoji="1" lang="ja-JP" altLang="en-US" sz="1050" b="1" dirty="0"/>
              <a:t>上記情報を１診療科ごと月曜から土曜日までのテーブルとして、</a:t>
            </a:r>
            <a:endParaRPr kumimoji="1" lang="en-US" altLang="ja-JP" sz="1050" b="1" dirty="0"/>
          </a:p>
          <a:p>
            <a:pPr marL="0" indent="0">
              <a:buNone/>
            </a:pPr>
            <a:r>
              <a:rPr lang="ja-JP" altLang="en-US" sz="1050" b="1" dirty="0"/>
              <a:t>カスタム投稿への投稿順に１ページにまとめて表示する</a:t>
            </a:r>
            <a:endParaRPr lang="en-US" altLang="ja-JP" sz="1050" b="1" dirty="0"/>
          </a:p>
          <a:p>
            <a:pPr marL="0" indent="0">
              <a:buNone/>
            </a:pPr>
            <a:endParaRPr kumimoji="1" lang="en-US" altLang="ja-JP" sz="1050" b="1" dirty="0"/>
          </a:p>
          <a:p>
            <a:pPr marL="0" indent="0">
              <a:buNone/>
            </a:pPr>
            <a:r>
              <a:rPr kumimoji="1" lang="en-US" altLang="ja-JP" sz="1050" b="1" dirty="0"/>
              <a:t>※CSS</a:t>
            </a:r>
            <a:r>
              <a:rPr lang="ja-JP" altLang="en-US" sz="1050" b="1" dirty="0"/>
              <a:t>に関しては着手しなくて大丈夫です。</a:t>
            </a:r>
            <a:endParaRPr lang="en-US" altLang="ja-JP" sz="1050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D6F4D23-C9E3-017F-3C5F-CC8DA6A8C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013" y="255497"/>
            <a:ext cx="6473357" cy="10978129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01C6359-0FD4-52FC-1A71-219596D153AE}"/>
              </a:ext>
            </a:extLst>
          </p:cNvPr>
          <p:cNvSpPr/>
          <p:nvPr/>
        </p:nvSpPr>
        <p:spPr>
          <a:xfrm>
            <a:off x="4746657" y="1024214"/>
            <a:ext cx="503853" cy="1306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8F1DDAB-EA5F-DB81-4B31-80B35240F198}"/>
              </a:ext>
            </a:extLst>
          </p:cNvPr>
          <p:cNvSpPr/>
          <p:nvPr/>
        </p:nvSpPr>
        <p:spPr>
          <a:xfrm>
            <a:off x="5332461" y="780384"/>
            <a:ext cx="1084976" cy="2454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925D00-B032-F7BD-C9C6-2D217C8C7F38}"/>
              </a:ext>
            </a:extLst>
          </p:cNvPr>
          <p:cNvSpPr txBox="1"/>
          <p:nvPr/>
        </p:nvSpPr>
        <p:spPr>
          <a:xfrm>
            <a:off x="4413482" y="958723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2B2443-CB2A-346D-157B-50F1E1EBE6F3}"/>
              </a:ext>
            </a:extLst>
          </p:cNvPr>
          <p:cNvSpPr txBox="1"/>
          <p:nvPr/>
        </p:nvSpPr>
        <p:spPr>
          <a:xfrm>
            <a:off x="6097066" y="1194206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rgbClr val="FF0000"/>
                </a:solidFill>
              </a:rPr>
              <a:t>②</a:t>
            </a:r>
            <a:endParaRPr kumimoji="1" lang="ja-JP" altLang="en-US" sz="1100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B4C473E-2D2C-8A68-A905-2FC6AE4A7C7C}"/>
              </a:ext>
            </a:extLst>
          </p:cNvPr>
          <p:cNvSpPr txBox="1"/>
          <p:nvPr/>
        </p:nvSpPr>
        <p:spPr>
          <a:xfrm>
            <a:off x="7917933" y="506654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rgbClr val="FF0000"/>
                </a:solidFill>
              </a:rPr>
              <a:t>③</a:t>
            </a:r>
            <a:endParaRPr kumimoji="1" lang="ja-JP" altLang="en-US" sz="1100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FD336E6-5571-5A80-4047-87AA440C1B09}"/>
              </a:ext>
            </a:extLst>
          </p:cNvPr>
          <p:cNvSpPr txBox="1"/>
          <p:nvPr/>
        </p:nvSpPr>
        <p:spPr>
          <a:xfrm>
            <a:off x="156754" y="415433"/>
            <a:ext cx="5347063" cy="1859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050" dirty="0"/>
              <a:t>①外来担当医をクリック</a:t>
            </a:r>
            <a:endParaRPr lang="en-US" altLang="ja-JP" sz="1050" dirty="0"/>
          </a:p>
          <a:p>
            <a:pPr>
              <a:lnSpc>
                <a:spcPts val="2000"/>
              </a:lnSpc>
            </a:pPr>
            <a:r>
              <a:rPr kumimoji="1" lang="ja-JP" altLang="en-US" sz="1050" dirty="0"/>
              <a:t>②タイトルをクリック</a:t>
            </a:r>
            <a:endParaRPr kumimoji="1" lang="en-US" altLang="ja-JP" sz="1050" dirty="0"/>
          </a:p>
          <a:p>
            <a:pPr>
              <a:lnSpc>
                <a:spcPts val="2000"/>
              </a:lnSpc>
            </a:pPr>
            <a:r>
              <a:rPr kumimoji="1" lang="ja-JP" altLang="en-US" sz="1050" dirty="0"/>
              <a:t>③詳細ページ</a:t>
            </a:r>
            <a:endParaRPr kumimoji="1" lang="en-US" altLang="ja-JP" sz="1050" dirty="0"/>
          </a:p>
          <a:p>
            <a:pPr>
              <a:lnSpc>
                <a:spcPts val="2000"/>
              </a:lnSpc>
            </a:pPr>
            <a:r>
              <a:rPr lang="ja-JP" altLang="en-US" sz="1050" dirty="0"/>
              <a:t>④下記入力情報を</a:t>
            </a:r>
            <a:endParaRPr lang="en-US" altLang="ja-JP" sz="1050" dirty="0"/>
          </a:p>
          <a:p>
            <a:pPr>
              <a:lnSpc>
                <a:spcPts val="2000"/>
              </a:lnSpc>
            </a:pPr>
            <a:r>
              <a:rPr lang="ja-JP" altLang="en-US" sz="1050" dirty="0"/>
              <a:t>テンプレート：</a:t>
            </a:r>
            <a:r>
              <a:rPr lang="en-US" altLang="ja-JP" sz="1050" i="0" dirty="0">
                <a:solidFill>
                  <a:srgbClr val="1D2327"/>
                </a:solidFill>
                <a:effectLst/>
                <a:latin typeface="-apple-system"/>
              </a:rPr>
              <a:t>page-</a:t>
            </a:r>
            <a:r>
              <a:rPr lang="en-US" altLang="ja-JP" sz="1050" i="0" dirty="0" err="1">
                <a:solidFill>
                  <a:srgbClr val="1D2327"/>
                </a:solidFill>
                <a:effectLst/>
                <a:latin typeface="-apple-system"/>
              </a:rPr>
              <a:t>charge.php</a:t>
            </a:r>
            <a:r>
              <a:rPr lang="ja-JP" altLang="en-US" sz="1050" i="0" dirty="0">
                <a:solidFill>
                  <a:srgbClr val="1D2327"/>
                </a:solidFill>
                <a:effectLst/>
                <a:latin typeface="-apple-system"/>
              </a:rPr>
              <a:t>を</a:t>
            </a:r>
            <a:endParaRPr lang="en-US" altLang="ja-JP" sz="1050" i="0" dirty="0">
              <a:solidFill>
                <a:srgbClr val="1D2327"/>
              </a:solidFill>
              <a:effectLst/>
              <a:latin typeface="-apple-system"/>
            </a:endParaRPr>
          </a:p>
          <a:p>
            <a:pPr>
              <a:lnSpc>
                <a:spcPts val="2000"/>
              </a:lnSpc>
            </a:pPr>
            <a:r>
              <a:rPr lang="ja-JP" altLang="en-US" sz="1050" i="0" dirty="0">
                <a:solidFill>
                  <a:srgbClr val="1D2327"/>
                </a:solidFill>
                <a:effectLst/>
                <a:latin typeface="-apple-system"/>
              </a:rPr>
              <a:t>利用して吐き出す</a:t>
            </a:r>
            <a:endParaRPr lang="en-US" altLang="ja-JP" sz="1050" i="0" dirty="0">
              <a:solidFill>
                <a:srgbClr val="1D2327"/>
              </a:solidFill>
              <a:effectLst/>
              <a:latin typeface="-apple-system"/>
            </a:endParaRPr>
          </a:p>
          <a:p>
            <a:pPr>
              <a:lnSpc>
                <a:spcPts val="2000"/>
              </a:lnSpc>
            </a:pPr>
            <a:r>
              <a:rPr lang="ja-JP" altLang="en-US" sz="1050" i="0" dirty="0">
                <a:solidFill>
                  <a:srgbClr val="1D2327"/>
                </a:solidFill>
                <a:effectLst/>
                <a:latin typeface="-apple-system"/>
              </a:rPr>
              <a:t>表示</a:t>
            </a:r>
            <a:r>
              <a:rPr lang="en-US" altLang="ja-JP" sz="1050" i="0" dirty="0">
                <a:solidFill>
                  <a:srgbClr val="1D2327"/>
                </a:solidFill>
                <a:effectLst/>
                <a:latin typeface="-apple-system"/>
              </a:rPr>
              <a:t>URL</a:t>
            </a:r>
            <a:r>
              <a:rPr lang="ja-JP" altLang="en-US" sz="1050" i="0" dirty="0">
                <a:solidFill>
                  <a:srgbClr val="1D2327"/>
                </a:solidFill>
                <a:effectLst/>
                <a:latin typeface="-apple-system"/>
              </a:rPr>
              <a:t>：</a:t>
            </a:r>
            <a:r>
              <a:rPr lang="en-US" altLang="ja-JP" sz="1050" i="0" dirty="0">
                <a:solidFill>
                  <a:srgbClr val="1D2327"/>
                </a:solidFill>
                <a:effectLst/>
                <a:latin typeface="-apple-system"/>
              </a:rPr>
              <a:t>https://imsgroup.jp/yokohama-asahi/patient/charge/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50B603D-8F8C-7E17-9571-D6934B65CD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34" r="34500"/>
          <a:stretch/>
        </p:blipFill>
        <p:spPr>
          <a:xfrm>
            <a:off x="4448316" y="4011674"/>
            <a:ext cx="4109846" cy="2676894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8C7417D-F841-898A-82E5-B6BF47EF37AF}"/>
              </a:ext>
            </a:extLst>
          </p:cNvPr>
          <p:cNvSpPr/>
          <p:nvPr/>
        </p:nvSpPr>
        <p:spPr>
          <a:xfrm>
            <a:off x="5019987" y="5816849"/>
            <a:ext cx="3255223" cy="7036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57AD2E8-7C7D-5301-70CF-05CC7EE75C6B}"/>
              </a:ext>
            </a:extLst>
          </p:cNvPr>
          <p:cNvSpPr txBox="1"/>
          <p:nvPr/>
        </p:nvSpPr>
        <p:spPr>
          <a:xfrm>
            <a:off x="4898036" y="3760133"/>
            <a:ext cx="27350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solidFill>
                  <a:srgbClr val="FF0000"/>
                </a:solidFill>
              </a:rPr>
              <a:t>③の情報は</a:t>
            </a:r>
            <a:r>
              <a:rPr kumimoji="1" lang="en-US" altLang="ja-JP" sz="1050" dirty="0">
                <a:solidFill>
                  <a:srgbClr val="FF0000"/>
                </a:solidFill>
              </a:rPr>
              <a:t>ACF</a:t>
            </a:r>
            <a:r>
              <a:rPr kumimoji="1" lang="ja-JP" altLang="en-US" sz="1050" dirty="0">
                <a:solidFill>
                  <a:srgbClr val="FF0000"/>
                </a:solidFill>
              </a:rPr>
              <a:t>は下記赤枠内になります。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31767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FA3F1C-5902-7314-1EB5-940C0AA6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9371" y="328520"/>
            <a:ext cx="7333258" cy="3693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1600" b="1" dirty="0"/>
              <a:t>依頼内容：以下のサンプルのような形で出力できるようにする</a:t>
            </a:r>
            <a:endParaRPr kumimoji="1" lang="en-US" altLang="ja-JP" sz="1600" b="1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9F065DF-767B-BDF7-EBF6-6D5581FEC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503" y="858383"/>
            <a:ext cx="6793769" cy="532589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FE2026F-7C29-98DE-5FC6-2BF12B7AF026}"/>
              </a:ext>
            </a:extLst>
          </p:cNvPr>
          <p:cNvSpPr txBox="1"/>
          <p:nvPr/>
        </p:nvSpPr>
        <p:spPr>
          <a:xfrm>
            <a:off x="2376003" y="6221703"/>
            <a:ext cx="7439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参考サイト：</a:t>
            </a:r>
            <a:r>
              <a:rPr kumimoji="1" lang="en-US" altLang="ja-JP" sz="1400" dirty="0"/>
              <a:t>https://www.ims-yokohama-asahi.jp/patient/charge.html</a:t>
            </a:r>
            <a:endParaRPr kumimoji="1" lang="ja-JP" altLang="en-US" sz="1400" dirty="0"/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C49C84F6-2522-675C-528C-3C46BF33867C}"/>
              </a:ext>
            </a:extLst>
          </p:cNvPr>
          <p:cNvCxnSpPr/>
          <p:nvPr/>
        </p:nvCxnSpPr>
        <p:spPr>
          <a:xfrm>
            <a:off x="3587931" y="1706881"/>
            <a:ext cx="0" cy="278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947B76E-2B78-D3E0-ABA7-597CA64051AE}"/>
              </a:ext>
            </a:extLst>
          </p:cNvPr>
          <p:cNvSpPr txBox="1"/>
          <p:nvPr/>
        </p:nvSpPr>
        <p:spPr>
          <a:xfrm>
            <a:off x="2128465" y="1461467"/>
            <a:ext cx="2743059" cy="25391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kumimoji="1" lang="ja-JP" altLang="en-US" sz="1050" b="1" dirty="0">
                <a:solidFill>
                  <a:schemeClr val="bg1">
                    <a:lumMod val="95000"/>
                  </a:schemeClr>
                </a:solidFill>
              </a:rPr>
              <a:t>「名前」もしくは「未登録の場合」を出力</a:t>
            </a:r>
            <a:endParaRPr kumimoji="1" lang="ja-JP" altLang="en-US" sz="105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57083F5F-27E7-E953-2602-55B24F711461}"/>
              </a:ext>
            </a:extLst>
          </p:cNvPr>
          <p:cNvCxnSpPr/>
          <p:nvPr/>
        </p:nvCxnSpPr>
        <p:spPr>
          <a:xfrm>
            <a:off x="6962502" y="1671837"/>
            <a:ext cx="0" cy="278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E85FB7-DBF5-F190-05A4-37A3F1664EE7}"/>
              </a:ext>
            </a:extLst>
          </p:cNvPr>
          <p:cNvSpPr txBox="1"/>
          <p:nvPr/>
        </p:nvSpPr>
        <p:spPr>
          <a:xfrm>
            <a:off x="5549773" y="1463636"/>
            <a:ext cx="2877711" cy="25391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kumimoji="1" lang="ja-JP" altLang="en-US" sz="1050" b="1" dirty="0">
                <a:solidFill>
                  <a:schemeClr val="bg1">
                    <a:lumMod val="95000"/>
                  </a:schemeClr>
                </a:solidFill>
              </a:rPr>
              <a:t>「ラベル」もしくは「</a:t>
            </a:r>
            <a:r>
              <a:rPr lang="ja-JP" altLang="en-US" sz="1050" b="1" dirty="0">
                <a:solidFill>
                  <a:schemeClr val="bg1">
                    <a:lumMod val="95000"/>
                  </a:schemeClr>
                </a:solidFill>
              </a:rPr>
              <a:t>ラベルその他」を出力</a:t>
            </a:r>
            <a:endParaRPr kumimoji="1" lang="ja-JP" altLang="en-US" sz="105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4EB1E19A-FFFF-19CA-25F7-D91BB9B36688}"/>
              </a:ext>
            </a:extLst>
          </p:cNvPr>
          <p:cNvCxnSpPr/>
          <p:nvPr/>
        </p:nvCxnSpPr>
        <p:spPr>
          <a:xfrm>
            <a:off x="8952410" y="3696579"/>
            <a:ext cx="0" cy="278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7BCDA0-247A-D588-17CB-4F9033F2EE43}"/>
              </a:ext>
            </a:extLst>
          </p:cNvPr>
          <p:cNvSpPr txBox="1"/>
          <p:nvPr/>
        </p:nvSpPr>
        <p:spPr>
          <a:xfrm>
            <a:off x="8090069" y="3297188"/>
            <a:ext cx="2608406" cy="415498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kumimoji="1" lang="ja-JP" altLang="en-US" sz="1050" b="1" dirty="0">
                <a:solidFill>
                  <a:schemeClr val="bg1">
                    <a:lumMod val="95000"/>
                  </a:schemeClr>
                </a:solidFill>
              </a:rPr>
              <a:t>医師名が無し</a:t>
            </a:r>
            <a:endParaRPr kumimoji="1" lang="en-US" altLang="ja-JP" sz="1050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kumimoji="1" lang="ja-JP" altLang="en-US" sz="1050" b="1" dirty="0">
                <a:solidFill>
                  <a:schemeClr val="bg1">
                    <a:lumMod val="95000"/>
                  </a:schemeClr>
                </a:solidFill>
              </a:rPr>
              <a:t>及び他の項目に入力が無い場合休診表示</a:t>
            </a:r>
            <a:endParaRPr kumimoji="1" lang="ja-JP" altLang="en-US" sz="105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773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251</Words>
  <Application>Microsoft Office PowerPoint</Application>
  <PresentationFormat>ワイド画面</PresentationFormat>
  <Paragraphs>29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-apple-system</vt:lpstr>
      <vt:lpstr>游ゴシック</vt:lpstr>
      <vt:lpstr>游ゴシック Light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桐田 慎一郎</dc:creator>
  <cp:lastModifiedBy>威弘 村中</cp:lastModifiedBy>
  <cp:revision>8</cp:revision>
  <dcterms:created xsi:type="dcterms:W3CDTF">2024-02-29T06:34:07Z</dcterms:created>
  <dcterms:modified xsi:type="dcterms:W3CDTF">2024-03-06T00:50:43Z</dcterms:modified>
</cp:coreProperties>
</file>