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59" r:id="rId6"/>
    <p:sldId id="261" r:id="rId7"/>
    <p:sldId id="271" r:id="rId8"/>
    <p:sldId id="272" r:id="rId9"/>
    <p:sldId id="263" r:id="rId10"/>
    <p:sldId id="266" r:id="rId11"/>
    <p:sldId id="268" r:id="rId12"/>
    <p:sldId id="262" r:id="rId13"/>
    <p:sldId id="264" r:id="rId14"/>
    <p:sldId id="269" r:id="rId15"/>
    <p:sldId id="274" r:id="rId16"/>
    <p:sldId id="270" r:id="rId17"/>
    <p:sldId id="273" r:id="rId18"/>
    <p:sldId id="265" r:id="rId1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59" d="100"/>
          <a:sy n="59" d="100"/>
        </p:scale>
        <p:origin x="940" y="52"/>
      </p:cViewPr>
      <p:guideLst/>
    </p:cSldViewPr>
  </p:slideViewPr>
  <p:notesTextViewPr>
    <p:cViewPr>
      <p:scale>
        <a:sx n="25" d="100"/>
        <a:sy n="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1D935B-4B69-480F-A7E6-1F46B0F060B7}"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043918CA-5CDE-4B16-937C-9E748942AD3E}">
      <dgm:prSet/>
      <dgm:spPr/>
      <dgm:t>
        <a:bodyPr/>
        <a:lstStyle/>
        <a:p>
          <a:r>
            <a:rPr kumimoji="1" lang="ja-JP"/>
            <a:t>会社概要</a:t>
          </a:r>
          <a:endParaRPr lang="en-US"/>
        </a:p>
      </dgm:t>
    </dgm:pt>
    <dgm:pt modelId="{7637FD4D-3AE4-456B-A581-B66CA9F8EC06}" type="parTrans" cxnId="{0CAEC681-8FCF-44D7-AB29-32CE7FDEF38F}">
      <dgm:prSet/>
      <dgm:spPr/>
      <dgm:t>
        <a:bodyPr/>
        <a:lstStyle/>
        <a:p>
          <a:endParaRPr lang="en-US"/>
        </a:p>
      </dgm:t>
    </dgm:pt>
    <dgm:pt modelId="{ACF88D3C-CC83-4FBD-AEB2-2E907DCC6E64}" type="sibTrans" cxnId="{0CAEC681-8FCF-44D7-AB29-32CE7FDEF38F}">
      <dgm:prSet phldrT="01"/>
      <dgm:spPr/>
      <dgm:t>
        <a:bodyPr/>
        <a:lstStyle/>
        <a:p>
          <a:r>
            <a:rPr lang="en-US"/>
            <a:t>01</a:t>
          </a:r>
        </a:p>
      </dgm:t>
    </dgm:pt>
    <dgm:pt modelId="{88D29D7F-9CE4-42E2-A985-A00F9C1BD9FA}">
      <dgm:prSet/>
      <dgm:spPr/>
      <dgm:t>
        <a:bodyPr/>
        <a:lstStyle/>
        <a:p>
          <a:r>
            <a:rPr kumimoji="1" lang="en-US"/>
            <a:t>EBISU FLOWER PARK</a:t>
          </a:r>
          <a:r>
            <a:rPr kumimoji="1" lang="ja-JP"/>
            <a:t>コンセプト</a:t>
          </a:r>
          <a:endParaRPr lang="en-US"/>
        </a:p>
      </dgm:t>
    </dgm:pt>
    <dgm:pt modelId="{5C61B2B4-984A-4617-B172-DEF1D932ED7B}" type="parTrans" cxnId="{BE308154-8516-4B00-B4BB-4B83DA3318BA}">
      <dgm:prSet/>
      <dgm:spPr/>
      <dgm:t>
        <a:bodyPr/>
        <a:lstStyle/>
        <a:p>
          <a:endParaRPr lang="en-US"/>
        </a:p>
      </dgm:t>
    </dgm:pt>
    <dgm:pt modelId="{0A29E04F-06CD-4F2F-89E7-6D9823295A45}" type="sibTrans" cxnId="{BE308154-8516-4B00-B4BB-4B83DA3318BA}">
      <dgm:prSet phldrT="02"/>
      <dgm:spPr/>
      <dgm:t>
        <a:bodyPr/>
        <a:lstStyle/>
        <a:p>
          <a:r>
            <a:rPr lang="en-US"/>
            <a:t>02</a:t>
          </a:r>
        </a:p>
      </dgm:t>
    </dgm:pt>
    <dgm:pt modelId="{E14DB3A3-E032-4882-90A7-7D5F43706F58}">
      <dgm:prSet/>
      <dgm:spPr/>
      <dgm:t>
        <a:bodyPr/>
        <a:lstStyle/>
        <a:p>
          <a:r>
            <a:rPr kumimoji="1" lang="ja-JP"/>
            <a:t>全く新しい</a:t>
          </a:r>
          <a:endParaRPr kumimoji="1" lang="en-US" altLang="ja-JP" dirty="0"/>
        </a:p>
        <a:p>
          <a:r>
            <a:rPr kumimoji="1" lang="ja-JP"/>
            <a:t>会員制ビジネス</a:t>
          </a:r>
          <a:endParaRPr kumimoji="1" lang="en-US" altLang="ja-JP" dirty="0"/>
        </a:p>
        <a:p>
          <a:r>
            <a:rPr kumimoji="1" lang="ja-JP"/>
            <a:t>について</a:t>
          </a:r>
          <a:endParaRPr lang="en-US" dirty="0"/>
        </a:p>
      </dgm:t>
    </dgm:pt>
    <dgm:pt modelId="{242C01D0-F650-465A-A69C-01BCF6ABEAF6}" type="parTrans" cxnId="{AECD71C8-08FC-46E0-B094-E69E335D3FEA}">
      <dgm:prSet/>
      <dgm:spPr/>
      <dgm:t>
        <a:bodyPr/>
        <a:lstStyle/>
        <a:p>
          <a:endParaRPr lang="en-US"/>
        </a:p>
      </dgm:t>
    </dgm:pt>
    <dgm:pt modelId="{9B71AFBC-C2FA-4FC1-AB11-22F57DEEE3C7}" type="sibTrans" cxnId="{AECD71C8-08FC-46E0-B094-E69E335D3FEA}">
      <dgm:prSet phldrT="03"/>
      <dgm:spPr/>
      <dgm:t>
        <a:bodyPr/>
        <a:lstStyle/>
        <a:p>
          <a:r>
            <a:rPr lang="en-US"/>
            <a:t>03</a:t>
          </a:r>
        </a:p>
      </dgm:t>
    </dgm:pt>
    <dgm:pt modelId="{1D1011E0-4DC2-409E-B9B1-94154822E102}">
      <dgm:prSet/>
      <dgm:spPr/>
      <dgm:t>
        <a:bodyPr/>
        <a:lstStyle/>
        <a:p>
          <a:r>
            <a:rPr kumimoji="1" lang="ja-JP"/>
            <a:t>初期投資・収益</a:t>
          </a:r>
          <a:endParaRPr kumimoji="1" lang="en-US" altLang="ja-JP" dirty="0"/>
        </a:p>
        <a:p>
          <a:r>
            <a:rPr kumimoji="1" lang="ja-JP"/>
            <a:t>イメージ</a:t>
          </a:r>
          <a:endParaRPr lang="en-US" dirty="0"/>
        </a:p>
      </dgm:t>
    </dgm:pt>
    <dgm:pt modelId="{3B2755AA-A0B5-4629-8303-7A66BF33FC6A}" type="parTrans" cxnId="{038FF0B3-3EC6-45DB-BDF1-132D23144BC9}">
      <dgm:prSet/>
      <dgm:spPr/>
      <dgm:t>
        <a:bodyPr/>
        <a:lstStyle/>
        <a:p>
          <a:endParaRPr lang="en-US"/>
        </a:p>
      </dgm:t>
    </dgm:pt>
    <dgm:pt modelId="{CD4ABBE6-AFA7-40D1-B1EA-945482969116}" type="sibTrans" cxnId="{038FF0B3-3EC6-45DB-BDF1-132D23144BC9}">
      <dgm:prSet phldrT="04"/>
      <dgm:spPr/>
      <dgm:t>
        <a:bodyPr/>
        <a:lstStyle/>
        <a:p>
          <a:r>
            <a:rPr lang="en-US"/>
            <a:t>04</a:t>
          </a:r>
        </a:p>
      </dgm:t>
    </dgm:pt>
    <dgm:pt modelId="{5E1EBE58-C210-40F0-9E3D-DFA2FD7400FC}">
      <dgm:prSet/>
      <dgm:spPr/>
      <dgm:t>
        <a:bodyPr/>
        <a:lstStyle/>
        <a:p>
          <a:r>
            <a:rPr kumimoji="1" lang="ja-JP"/>
            <a:t>スケジュール</a:t>
          </a:r>
          <a:endParaRPr lang="en-US"/>
        </a:p>
      </dgm:t>
    </dgm:pt>
    <dgm:pt modelId="{DDC33CDB-1F60-48A2-AC6A-F7AFA4EB60F6}" type="parTrans" cxnId="{FE70A497-1BF0-472F-8C14-E59C7AB441AD}">
      <dgm:prSet/>
      <dgm:spPr/>
      <dgm:t>
        <a:bodyPr/>
        <a:lstStyle/>
        <a:p>
          <a:endParaRPr lang="en-US"/>
        </a:p>
      </dgm:t>
    </dgm:pt>
    <dgm:pt modelId="{927DC698-E5FF-4C5E-AE0C-B0BF1E7CA5F9}" type="sibTrans" cxnId="{FE70A497-1BF0-472F-8C14-E59C7AB441AD}">
      <dgm:prSet phldrT="05"/>
      <dgm:spPr/>
      <dgm:t>
        <a:bodyPr/>
        <a:lstStyle/>
        <a:p>
          <a:r>
            <a:rPr lang="en-US"/>
            <a:t>05</a:t>
          </a:r>
        </a:p>
      </dgm:t>
    </dgm:pt>
    <dgm:pt modelId="{58BE60ED-2A76-0B4A-9D3F-532054D1C697}" type="pres">
      <dgm:prSet presAssocID="{851D935B-4B69-480F-A7E6-1F46B0F060B7}" presName="Name0" presStyleCnt="0">
        <dgm:presLayoutVars>
          <dgm:animLvl val="lvl"/>
          <dgm:resizeHandles val="exact"/>
        </dgm:presLayoutVars>
      </dgm:prSet>
      <dgm:spPr/>
    </dgm:pt>
    <dgm:pt modelId="{691DC8E9-A0BE-CC47-AAB6-F32A524C7AF6}" type="pres">
      <dgm:prSet presAssocID="{043918CA-5CDE-4B16-937C-9E748942AD3E}" presName="compositeNode" presStyleCnt="0">
        <dgm:presLayoutVars>
          <dgm:bulletEnabled val="1"/>
        </dgm:presLayoutVars>
      </dgm:prSet>
      <dgm:spPr/>
    </dgm:pt>
    <dgm:pt modelId="{28772237-72F3-AD4F-8639-EE76B13F9017}" type="pres">
      <dgm:prSet presAssocID="{043918CA-5CDE-4B16-937C-9E748942AD3E}" presName="bgRect" presStyleLbl="alignNode1" presStyleIdx="0" presStyleCnt="5"/>
      <dgm:spPr/>
    </dgm:pt>
    <dgm:pt modelId="{97C381CB-B733-614E-84BD-4EFB25F25496}" type="pres">
      <dgm:prSet presAssocID="{ACF88D3C-CC83-4FBD-AEB2-2E907DCC6E64}" presName="sibTransNodeRect" presStyleLbl="alignNode1" presStyleIdx="0" presStyleCnt="5">
        <dgm:presLayoutVars>
          <dgm:chMax val="0"/>
          <dgm:bulletEnabled val="1"/>
        </dgm:presLayoutVars>
      </dgm:prSet>
      <dgm:spPr/>
    </dgm:pt>
    <dgm:pt modelId="{70F9EA42-D9A8-9249-A054-26313798AFA0}" type="pres">
      <dgm:prSet presAssocID="{043918CA-5CDE-4B16-937C-9E748942AD3E}" presName="nodeRect" presStyleLbl="alignNode1" presStyleIdx="0" presStyleCnt="5">
        <dgm:presLayoutVars>
          <dgm:bulletEnabled val="1"/>
        </dgm:presLayoutVars>
      </dgm:prSet>
      <dgm:spPr/>
    </dgm:pt>
    <dgm:pt modelId="{F1D80228-7DF7-E04A-B28F-6B2047399648}" type="pres">
      <dgm:prSet presAssocID="{ACF88D3C-CC83-4FBD-AEB2-2E907DCC6E64}" presName="sibTrans" presStyleCnt="0"/>
      <dgm:spPr/>
    </dgm:pt>
    <dgm:pt modelId="{B0CBF652-C131-F541-BBC0-4405E45BAE3C}" type="pres">
      <dgm:prSet presAssocID="{88D29D7F-9CE4-42E2-A985-A00F9C1BD9FA}" presName="compositeNode" presStyleCnt="0">
        <dgm:presLayoutVars>
          <dgm:bulletEnabled val="1"/>
        </dgm:presLayoutVars>
      </dgm:prSet>
      <dgm:spPr/>
    </dgm:pt>
    <dgm:pt modelId="{487F2D88-57A5-8747-B72F-5B385EC8AEA3}" type="pres">
      <dgm:prSet presAssocID="{88D29D7F-9CE4-42E2-A985-A00F9C1BD9FA}" presName="bgRect" presStyleLbl="alignNode1" presStyleIdx="1" presStyleCnt="5"/>
      <dgm:spPr/>
    </dgm:pt>
    <dgm:pt modelId="{DFA344FD-BD06-814D-A701-31FC75374D4F}" type="pres">
      <dgm:prSet presAssocID="{0A29E04F-06CD-4F2F-89E7-6D9823295A45}" presName="sibTransNodeRect" presStyleLbl="alignNode1" presStyleIdx="1" presStyleCnt="5">
        <dgm:presLayoutVars>
          <dgm:chMax val="0"/>
          <dgm:bulletEnabled val="1"/>
        </dgm:presLayoutVars>
      </dgm:prSet>
      <dgm:spPr/>
    </dgm:pt>
    <dgm:pt modelId="{41517DA4-D588-9340-B8EB-70E3452951F1}" type="pres">
      <dgm:prSet presAssocID="{88D29D7F-9CE4-42E2-A985-A00F9C1BD9FA}" presName="nodeRect" presStyleLbl="alignNode1" presStyleIdx="1" presStyleCnt="5">
        <dgm:presLayoutVars>
          <dgm:bulletEnabled val="1"/>
        </dgm:presLayoutVars>
      </dgm:prSet>
      <dgm:spPr/>
    </dgm:pt>
    <dgm:pt modelId="{6406C404-BBFE-304A-98FA-E66BC672017A}" type="pres">
      <dgm:prSet presAssocID="{0A29E04F-06CD-4F2F-89E7-6D9823295A45}" presName="sibTrans" presStyleCnt="0"/>
      <dgm:spPr/>
    </dgm:pt>
    <dgm:pt modelId="{80877FCB-1BC7-9245-8885-AB4EAEDA167A}" type="pres">
      <dgm:prSet presAssocID="{E14DB3A3-E032-4882-90A7-7D5F43706F58}" presName="compositeNode" presStyleCnt="0">
        <dgm:presLayoutVars>
          <dgm:bulletEnabled val="1"/>
        </dgm:presLayoutVars>
      </dgm:prSet>
      <dgm:spPr/>
    </dgm:pt>
    <dgm:pt modelId="{2118B42F-D80B-7847-9875-192ADF7B9BE2}" type="pres">
      <dgm:prSet presAssocID="{E14DB3A3-E032-4882-90A7-7D5F43706F58}" presName="bgRect" presStyleLbl="alignNode1" presStyleIdx="2" presStyleCnt="5"/>
      <dgm:spPr/>
    </dgm:pt>
    <dgm:pt modelId="{B2A1018E-2C43-7E4E-BF1D-E33CFC648DB7}" type="pres">
      <dgm:prSet presAssocID="{9B71AFBC-C2FA-4FC1-AB11-22F57DEEE3C7}" presName="sibTransNodeRect" presStyleLbl="alignNode1" presStyleIdx="2" presStyleCnt="5">
        <dgm:presLayoutVars>
          <dgm:chMax val="0"/>
          <dgm:bulletEnabled val="1"/>
        </dgm:presLayoutVars>
      </dgm:prSet>
      <dgm:spPr/>
    </dgm:pt>
    <dgm:pt modelId="{79A97DFE-2585-1E40-A66B-47891C9C79BA}" type="pres">
      <dgm:prSet presAssocID="{E14DB3A3-E032-4882-90A7-7D5F43706F58}" presName="nodeRect" presStyleLbl="alignNode1" presStyleIdx="2" presStyleCnt="5">
        <dgm:presLayoutVars>
          <dgm:bulletEnabled val="1"/>
        </dgm:presLayoutVars>
      </dgm:prSet>
      <dgm:spPr/>
    </dgm:pt>
    <dgm:pt modelId="{E856EDAC-97F2-A043-950E-97A760804E1C}" type="pres">
      <dgm:prSet presAssocID="{9B71AFBC-C2FA-4FC1-AB11-22F57DEEE3C7}" presName="sibTrans" presStyleCnt="0"/>
      <dgm:spPr/>
    </dgm:pt>
    <dgm:pt modelId="{4D06BBAA-16DD-E248-9E5A-D6EF824792C7}" type="pres">
      <dgm:prSet presAssocID="{1D1011E0-4DC2-409E-B9B1-94154822E102}" presName="compositeNode" presStyleCnt="0">
        <dgm:presLayoutVars>
          <dgm:bulletEnabled val="1"/>
        </dgm:presLayoutVars>
      </dgm:prSet>
      <dgm:spPr/>
    </dgm:pt>
    <dgm:pt modelId="{A862F5D8-2A22-1244-AB34-41CCBC826016}" type="pres">
      <dgm:prSet presAssocID="{1D1011E0-4DC2-409E-B9B1-94154822E102}" presName="bgRect" presStyleLbl="alignNode1" presStyleIdx="3" presStyleCnt="5"/>
      <dgm:spPr/>
    </dgm:pt>
    <dgm:pt modelId="{70963CFC-1316-BC44-92A5-5A2313A0F6A0}" type="pres">
      <dgm:prSet presAssocID="{CD4ABBE6-AFA7-40D1-B1EA-945482969116}" presName="sibTransNodeRect" presStyleLbl="alignNode1" presStyleIdx="3" presStyleCnt="5">
        <dgm:presLayoutVars>
          <dgm:chMax val="0"/>
          <dgm:bulletEnabled val="1"/>
        </dgm:presLayoutVars>
      </dgm:prSet>
      <dgm:spPr/>
    </dgm:pt>
    <dgm:pt modelId="{11039813-AAA3-394F-B709-C15517C70161}" type="pres">
      <dgm:prSet presAssocID="{1D1011E0-4DC2-409E-B9B1-94154822E102}" presName="nodeRect" presStyleLbl="alignNode1" presStyleIdx="3" presStyleCnt="5">
        <dgm:presLayoutVars>
          <dgm:bulletEnabled val="1"/>
        </dgm:presLayoutVars>
      </dgm:prSet>
      <dgm:spPr/>
    </dgm:pt>
    <dgm:pt modelId="{E5BEBAEE-5D16-C447-986E-7472FE6B9D53}" type="pres">
      <dgm:prSet presAssocID="{CD4ABBE6-AFA7-40D1-B1EA-945482969116}" presName="sibTrans" presStyleCnt="0"/>
      <dgm:spPr/>
    </dgm:pt>
    <dgm:pt modelId="{9724A9E4-EFBD-3840-9BE7-E35AF25D31FC}" type="pres">
      <dgm:prSet presAssocID="{5E1EBE58-C210-40F0-9E3D-DFA2FD7400FC}" presName="compositeNode" presStyleCnt="0">
        <dgm:presLayoutVars>
          <dgm:bulletEnabled val="1"/>
        </dgm:presLayoutVars>
      </dgm:prSet>
      <dgm:spPr/>
    </dgm:pt>
    <dgm:pt modelId="{0894671F-AB63-0145-9B79-93390E084C4A}" type="pres">
      <dgm:prSet presAssocID="{5E1EBE58-C210-40F0-9E3D-DFA2FD7400FC}" presName="bgRect" presStyleLbl="alignNode1" presStyleIdx="4" presStyleCnt="5"/>
      <dgm:spPr/>
    </dgm:pt>
    <dgm:pt modelId="{5A1EF315-5930-154F-847B-E28F31DADB26}" type="pres">
      <dgm:prSet presAssocID="{927DC698-E5FF-4C5E-AE0C-B0BF1E7CA5F9}" presName="sibTransNodeRect" presStyleLbl="alignNode1" presStyleIdx="4" presStyleCnt="5">
        <dgm:presLayoutVars>
          <dgm:chMax val="0"/>
          <dgm:bulletEnabled val="1"/>
        </dgm:presLayoutVars>
      </dgm:prSet>
      <dgm:spPr/>
    </dgm:pt>
    <dgm:pt modelId="{20E6D116-2E4C-BF42-BABD-2E228D8CCB4E}" type="pres">
      <dgm:prSet presAssocID="{5E1EBE58-C210-40F0-9E3D-DFA2FD7400FC}" presName="nodeRect" presStyleLbl="alignNode1" presStyleIdx="4" presStyleCnt="5">
        <dgm:presLayoutVars>
          <dgm:bulletEnabled val="1"/>
        </dgm:presLayoutVars>
      </dgm:prSet>
      <dgm:spPr/>
    </dgm:pt>
  </dgm:ptLst>
  <dgm:cxnLst>
    <dgm:cxn modelId="{F4CA6C04-9A45-0045-BD43-15686A141911}" type="presOf" srcId="{ACF88D3C-CC83-4FBD-AEB2-2E907DCC6E64}" destId="{97C381CB-B733-614E-84BD-4EFB25F25496}" srcOrd="0" destOrd="0" presId="urn:microsoft.com/office/officeart/2016/7/layout/LinearBlockProcessNumbered"/>
    <dgm:cxn modelId="{0371BF0B-3D1B-2640-AF70-99D1A3776243}" type="presOf" srcId="{9B71AFBC-C2FA-4FC1-AB11-22F57DEEE3C7}" destId="{B2A1018E-2C43-7E4E-BF1D-E33CFC648DB7}" srcOrd="0" destOrd="0" presId="urn:microsoft.com/office/officeart/2016/7/layout/LinearBlockProcessNumbered"/>
    <dgm:cxn modelId="{5EEBA616-91F5-F44E-85B2-1176BDA234CB}" type="presOf" srcId="{5E1EBE58-C210-40F0-9E3D-DFA2FD7400FC}" destId="{20E6D116-2E4C-BF42-BABD-2E228D8CCB4E}" srcOrd="1" destOrd="0" presId="urn:microsoft.com/office/officeart/2016/7/layout/LinearBlockProcessNumbered"/>
    <dgm:cxn modelId="{78087D25-9108-2749-BD52-FA947CF9F29C}" type="presOf" srcId="{043918CA-5CDE-4B16-937C-9E748942AD3E}" destId="{28772237-72F3-AD4F-8639-EE76B13F9017}" srcOrd="0" destOrd="0" presId="urn:microsoft.com/office/officeart/2016/7/layout/LinearBlockProcessNumbered"/>
    <dgm:cxn modelId="{F691C636-8718-9149-BD79-05A873971D0E}" type="presOf" srcId="{0A29E04F-06CD-4F2F-89E7-6D9823295A45}" destId="{DFA344FD-BD06-814D-A701-31FC75374D4F}" srcOrd="0" destOrd="0" presId="urn:microsoft.com/office/officeart/2016/7/layout/LinearBlockProcessNumbered"/>
    <dgm:cxn modelId="{09DA3D3D-5E07-2F4D-A224-B4A42916C1CF}" type="presOf" srcId="{E14DB3A3-E032-4882-90A7-7D5F43706F58}" destId="{79A97DFE-2585-1E40-A66B-47891C9C79BA}" srcOrd="1" destOrd="0" presId="urn:microsoft.com/office/officeart/2016/7/layout/LinearBlockProcessNumbered"/>
    <dgm:cxn modelId="{92A8D041-7B44-EF49-AA2E-8259471765D5}" type="presOf" srcId="{851D935B-4B69-480F-A7E6-1F46B0F060B7}" destId="{58BE60ED-2A76-0B4A-9D3F-532054D1C697}" srcOrd="0" destOrd="0" presId="urn:microsoft.com/office/officeart/2016/7/layout/LinearBlockProcessNumbered"/>
    <dgm:cxn modelId="{A2263948-D74C-BC48-BA96-F4D1798136A2}" type="presOf" srcId="{043918CA-5CDE-4B16-937C-9E748942AD3E}" destId="{70F9EA42-D9A8-9249-A054-26313798AFA0}" srcOrd="1" destOrd="0" presId="urn:microsoft.com/office/officeart/2016/7/layout/LinearBlockProcessNumbered"/>
    <dgm:cxn modelId="{9F26094D-6501-3E40-A06A-7794C1F10FC1}" type="presOf" srcId="{5E1EBE58-C210-40F0-9E3D-DFA2FD7400FC}" destId="{0894671F-AB63-0145-9B79-93390E084C4A}" srcOrd="0" destOrd="0" presId="urn:microsoft.com/office/officeart/2016/7/layout/LinearBlockProcessNumbered"/>
    <dgm:cxn modelId="{25EADB50-7D02-5240-B8B9-EDB6BBABC138}" type="presOf" srcId="{88D29D7F-9CE4-42E2-A985-A00F9C1BD9FA}" destId="{41517DA4-D588-9340-B8EB-70E3452951F1}" srcOrd="1" destOrd="0" presId="urn:microsoft.com/office/officeart/2016/7/layout/LinearBlockProcessNumbered"/>
    <dgm:cxn modelId="{BE308154-8516-4B00-B4BB-4B83DA3318BA}" srcId="{851D935B-4B69-480F-A7E6-1F46B0F060B7}" destId="{88D29D7F-9CE4-42E2-A985-A00F9C1BD9FA}" srcOrd="1" destOrd="0" parTransId="{5C61B2B4-984A-4617-B172-DEF1D932ED7B}" sibTransId="{0A29E04F-06CD-4F2F-89E7-6D9823295A45}"/>
    <dgm:cxn modelId="{0CAEC681-8FCF-44D7-AB29-32CE7FDEF38F}" srcId="{851D935B-4B69-480F-A7E6-1F46B0F060B7}" destId="{043918CA-5CDE-4B16-937C-9E748942AD3E}" srcOrd="0" destOrd="0" parTransId="{7637FD4D-3AE4-456B-A581-B66CA9F8EC06}" sibTransId="{ACF88D3C-CC83-4FBD-AEB2-2E907DCC6E64}"/>
    <dgm:cxn modelId="{FE70A497-1BF0-472F-8C14-E59C7AB441AD}" srcId="{851D935B-4B69-480F-A7E6-1F46B0F060B7}" destId="{5E1EBE58-C210-40F0-9E3D-DFA2FD7400FC}" srcOrd="4" destOrd="0" parTransId="{DDC33CDB-1F60-48A2-AC6A-F7AFA4EB60F6}" sibTransId="{927DC698-E5FF-4C5E-AE0C-B0BF1E7CA5F9}"/>
    <dgm:cxn modelId="{21F3C39C-C89B-AF4F-A109-DAD5C80D8FE8}" type="presOf" srcId="{927DC698-E5FF-4C5E-AE0C-B0BF1E7CA5F9}" destId="{5A1EF315-5930-154F-847B-E28F31DADB26}" srcOrd="0" destOrd="0" presId="urn:microsoft.com/office/officeart/2016/7/layout/LinearBlockProcessNumbered"/>
    <dgm:cxn modelId="{909D23A9-1634-AF4D-9862-BF35AEC520EE}" type="presOf" srcId="{1D1011E0-4DC2-409E-B9B1-94154822E102}" destId="{A862F5D8-2A22-1244-AB34-41CCBC826016}" srcOrd="0" destOrd="0" presId="urn:microsoft.com/office/officeart/2016/7/layout/LinearBlockProcessNumbered"/>
    <dgm:cxn modelId="{6FFCBBAE-CFEE-A741-B155-3C1F12B9E915}" type="presOf" srcId="{E14DB3A3-E032-4882-90A7-7D5F43706F58}" destId="{2118B42F-D80B-7847-9875-192ADF7B9BE2}" srcOrd="0" destOrd="0" presId="urn:microsoft.com/office/officeart/2016/7/layout/LinearBlockProcessNumbered"/>
    <dgm:cxn modelId="{038FF0B3-3EC6-45DB-BDF1-132D23144BC9}" srcId="{851D935B-4B69-480F-A7E6-1F46B0F060B7}" destId="{1D1011E0-4DC2-409E-B9B1-94154822E102}" srcOrd="3" destOrd="0" parTransId="{3B2755AA-A0B5-4629-8303-7A66BF33FC6A}" sibTransId="{CD4ABBE6-AFA7-40D1-B1EA-945482969116}"/>
    <dgm:cxn modelId="{8B6B69B8-2AD2-AB42-AB3C-6B0681044F17}" type="presOf" srcId="{88D29D7F-9CE4-42E2-A985-A00F9C1BD9FA}" destId="{487F2D88-57A5-8747-B72F-5B385EC8AEA3}" srcOrd="0" destOrd="0" presId="urn:microsoft.com/office/officeart/2016/7/layout/LinearBlockProcessNumbered"/>
    <dgm:cxn modelId="{AECD71C8-08FC-46E0-B094-E69E335D3FEA}" srcId="{851D935B-4B69-480F-A7E6-1F46B0F060B7}" destId="{E14DB3A3-E032-4882-90A7-7D5F43706F58}" srcOrd="2" destOrd="0" parTransId="{242C01D0-F650-465A-A69C-01BCF6ABEAF6}" sibTransId="{9B71AFBC-C2FA-4FC1-AB11-22F57DEEE3C7}"/>
    <dgm:cxn modelId="{067642E8-513B-D443-B0CE-BAE3F383E640}" type="presOf" srcId="{1D1011E0-4DC2-409E-B9B1-94154822E102}" destId="{11039813-AAA3-394F-B709-C15517C70161}" srcOrd="1" destOrd="0" presId="urn:microsoft.com/office/officeart/2016/7/layout/LinearBlockProcessNumbered"/>
    <dgm:cxn modelId="{07D7A7F0-E70F-ED44-AED1-D70A49639D4F}" type="presOf" srcId="{CD4ABBE6-AFA7-40D1-B1EA-945482969116}" destId="{70963CFC-1316-BC44-92A5-5A2313A0F6A0}" srcOrd="0" destOrd="0" presId="urn:microsoft.com/office/officeart/2016/7/layout/LinearBlockProcessNumbered"/>
    <dgm:cxn modelId="{9E91AD15-37E6-B649-96C6-8E0ED911FC94}" type="presParOf" srcId="{58BE60ED-2A76-0B4A-9D3F-532054D1C697}" destId="{691DC8E9-A0BE-CC47-AAB6-F32A524C7AF6}" srcOrd="0" destOrd="0" presId="urn:microsoft.com/office/officeart/2016/7/layout/LinearBlockProcessNumbered"/>
    <dgm:cxn modelId="{10543706-1DBE-7547-8944-C9A15BFA7BE1}" type="presParOf" srcId="{691DC8E9-A0BE-CC47-AAB6-F32A524C7AF6}" destId="{28772237-72F3-AD4F-8639-EE76B13F9017}" srcOrd="0" destOrd="0" presId="urn:microsoft.com/office/officeart/2016/7/layout/LinearBlockProcessNumbered"/>
    <dgm:cxn modelId="{9369BE4C-35EF-C342-B3FC-FC48F1005953}" type="presParOf" srcId="{691DC8E9-A0BE-CC47-AAB6-F32A524C7AF6}" destId="{97C381CB-B733-614E-84BD-4EFB25F25496}" srcOrd="1" destOrd="0" presId="urn:microsoft.com/office/officeart/2016/7/layout/LinearBlockProcessNumbered"/>
    <dgm:cxn modelId="{24899DA3-5504-5D45-A9A0-72B7A23BC695}" type="presParOf" srcId="{691DC8E9-A0BE-CC47-AAB6-F32A524C7AF6}" destId="{70F9EA42-D9A8-9249-A054-26313798AFA0}" srcOrd="2" destOrd="0" presId="urn:microsoft.com/office/officeart/2016/7/layout/LinearBlockProcessNumbered"/>
    <dgm:cxn modelId="{D16A93BF-914D-9941-8608-C17B9257E988}" type="presParOf" srcId="{58BE60ED-2A76-0B4A-9D3F-532054D1C697}" destId="{F1D80228-7DF7-E04A-B28F-6B2047399648}" srcOrd="1" destOrd="0" presId="urn:microsoft.com/office/officeart/2016/7/layout/LinearBlockProcessNumbered"/>
    <dgm:cxn modelId="{9C93E6AB-C931-8649-8161-2A94D9EBCE21}" type="presParOf" srcId="{58BE60ED-2A76-0B4A-9D3F-532054D1C697}" destId="{B0CBF652-C131-F541-BBC0-4405E45BAE3C}" srcOrd="2" destOrd="0" presId="urn:microsoft.com/office/officeart/2016/7/layout/LinearBlockProcessNumbered"/>
    <dgm:cxn modelId="{3F29AF50-C960-6045-A716-7D58EC5B1591}" type="presParOf" srcId="{B0CBF652-C131-F541-BBC0-4405E45BAE3C}" destId="{487F2D88-57A5-8747-B72F-5B385EC8AEA3}" srcOrd="0" destOrd="0" presId="urn:microsoft.com/office/officeart/2016/7/layout/LinearBlockProcessNumbered"/>
    <dgm:cxn modelId="{41754BFB-DCC4-0C47-8B50-037F35192B89}" type="presParOf" srcId="{B0CBF652-C131-F541-BBC0-4405E45BAE3C}" destId="{DFA344FD-BD06-814D-A701-31FC75374D4F}" srcOrd="1" destOrd="0" presId="urn:microsoft.com/office/officeart/2016/7/layout/LinearBlockProcessNumbered"/>
    <dgm:cxn modelId="{84DC756A-C824-354D-AF5B-511FDBD5F5E6}" type="presParOf" srcId="{B0CBF652-C131-F541-BBC0-4405E45BAE3C}" destId="{41517DA4-D588-9340-B8EB-70E3452951F1}" srcOrd="2" destOrd="0" presId="urn:microsoft.com/office/officeart/2016/7/layout/LinearBlockProcessNumbered"/>
    <dgm:cxn modelId="{5F8F98A0-FD2D-B447-8947-F14B0E875013}" type="presParOf" srcId="{58BE60ED-2A76-0B4A-9D3F-532054D1C697}" destId="{6406C404-BBFE-304A-98FA-E66BC672017A}" srcOrd="3" destOrd="0" presId="urn:microsoft.com/office/officeart/2016/7/layout/LinearBlockProcessNumbered"/>
    <dgm:cxn modelId="{F35B1276-53CA-734C-B0C8-D904E94CF78E}" type="presParOf" srcId="{58BE60ED-2A76-0B4A-9D3F-532054D1C697}" destId="{80877FCB-1BC7-9245-8885-AB4EAEDA167A}" srcOrd="4" destOrd="0" presId="urn:microsoft.com/office/officeart/2016/7/layout/LinearBlockProcessNumbered"/>
    <dgm:cxn modelId="{67422BEE-1A83-2F44-A794-CBEA862892F8}" type="presParOf" srcId="{80877FCB-1BC7-9245-8885-AB4EAEDA167A}" destId="{2118B42F-D80B-7847-9875-192ADF7B9BE2}" srcOrd="0" destOrd="0" presId="urn:microsoft.com/office/officeart/2016/7/layout/LinearBlockProcessNumbered"/>
    <dgm:cxn modelId="{92387C1D-C426-164C-84A4-169899355310}" type="presParOf" srcId="{80877FCB-1BC7-9245-8885-AB4EAEDA167A}" destId="{B2A1018E-2C43-7E4E-BF1D-E33CFC648DB7}" srcOrd="1" destOrd="0" presId="urn:microsoft.com/office/officeart/2016/7/layout/LinearBlockProcessNumbered"/>
    <dgm:cxn modelId="{B1D17427-4554-494A-BE20-C50AAEC86D99}" type="presParOf" srcId="{80877FCB-1BC7-9245-8885-AB4EAEDA167A}" destId="{79A97DFE-2585-1E40-A66B-47891C9C79BA}" srcOrd="2" destOrd="0" presId="urn:microsoft.com/office/officeart/2016/7/layout/LinearBlockProcessNumbered"/>
    <dgm:cxn modelId="{C3B2F4C1-005D-B34C-A604-A02D788C7BD0}" type="presParOf" srcId="{58BE60ED-2A76-0B4A-9D3F-532054D1C697}" destId="{E856EDAC-97F2-A043-950E-97A760804E1C}" srcOrd="5" destOrd="0" presId="urn:microsoft.com/office/officeart/2016/7/layout/LinearBlockProcessNumbered"/>
    <dgm:cxn modelId="{D0A93DE6-BDDF-B244-A67E-95A05D5A7402}" type="presParOf" srcId="{58BE60ED-2A76-0B4A-9D3F-532054D1C697}" destId="{4D06BBAA-16DD-E248-9E5A-D6EF824792C7}" srcOrd="6" destOrd="0" presId="urn:microsoft.com/office/officeart/2016/7/layout/LinearBlockProcessNumbered"/>
    <dgm:cxn modelId="{239DFA0F-B58E-DD4D-B116-8A90E5BCFD66}" type="presParOf" srcId="{4D06BBAA-16DD-E248-9E5A-D6EF824792C7}" destId="{A862F5D8-2A22-1244-AB34-41CCBC826016}" srcOrd="0" destOrd="0" presId="urn:microsoft.com/office/officeart/2016/7/layout/LinearBlockProcessNumbered"/>
    <dgm:cxn modelId="{8070D004-B39A-A046-B759-B7A4040F4DB9}" type="presParOf" srcId="{4D06BBAA-16DD-E248-9E5A-D6EF824792C7}" destId="{70963CFC-1316-BC44-92A5-5A2313A0F6A0}" srcOrd="1" destOrd="0" presId="urn:microsoft.com/office/officeart/2016/7/layout/LinearBlockProcessNumbered"/>
    <dgm:cxn modelId="{E7FAC650-AB15-1948-92F9-05BB364673D1}" type="presParOf" srcId="{4D06BBAA-16DD-E248-9E5A-D6EF824792C7}" destId="{11039813-AAA3-394F-B709-C15517C70161}" srcOrd="2" destOrd="0" presId="urn:microsoft.com/office/officeart/2016/7/layout/LinearBlockProcessNumbered"/>
    <dgm:cxn modelId="{33EF832D-9A5D-8842-B7F2-446661C62219}" type="presParOf" srcId="{58BE60ED-2A76-0B4A-9D3F-532054D1C697}" destId="{E5BEBAEE-5D16-C447-986E-7472FE6B9D53}" srcOrd="7" destOrd="0" presId="urn:microsoft.com/office/officeart/2016/7/layout/LinearBlockProcessNumbered"/>
    <dgm:cxn modelId="{72D04C5E-6226-3441-AB3F-76F2E2BA0E6C}" type="presParOf" srcId="{58BE60ED-2A76-0B4A-9D3F-532054D1C697}" destId="{9724A9E4-EFBD-3840-9BE7-E35AF25D31FC}" srcOrd="8" destOrd="0" presId="urn:microsoft.com/office/officeart/2016/7/layout/LinearBlockProcessNumbered"/>
    <dgm:cxn modelId="{9418C946-F03E-D748-9C3A-81117214E73C}" type="presParOf" srcId="{9724A9E4-EFBD-3840-9BE7-E35AF25D31FC}" destId="{0894671F-AB63-0145-9B79-93390E084C4A}" srcOrd="0" destOrd="0" presId="urn:microsoft.com/office/officeart/2016/7/layout/LinearBlockProcessNumbered"/>
    <dgm:cxn modelId="{4E768831-FC76-9E45-B71B-93800AC8B1A8}" type="presParOf" srcId="{9724A9E4-EFBD-3840-9BE7-E35AF25D31FC}" destId="{5A1EF315-5930-154F-847B-E28F31DADB26}" srcOrd="1" destOrd="0" presId="urn:microsoft.com/office/officeart/2016/7/layout/LinearBlockProcessNumbered"/>
    <dgm:cxn modelId="{9782B229-C603-2A4A-ACC8-D2FE663D47B3}" type="presParOf" srcId="{9724A9E4-EFBD-3840-9BE7-E35AF25D31FC}" destId="{20E6D116-2E4C-BF42-BABD-2E228D8CCB4E}"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53F7D-CA2E-4844-B5D4-F565CFA6E6E6}"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BA13CC4A-5582-4A42-A073-889E3C0BF77E}">
      <dgm:prSet/>
      <dgm:spPr/>
      <dgm:t>
        <a:bodyPr/>
        <a:lstStyle/>
        <a:p>
          <a:r>
            <a:rPr kumimoji="1" lang="ja-JP"/>
            <a:t>会員権の販売</a:t>
          </a:r>
          <a:endParaRPr lang="en-US"/>
        </a:p>
      </dgm:t>
    </dgm:pt>
    <dgm:pt modelId="{2413A4FC-DED1-4226-85BC-1E5FE7FDD5C9}" type="parTrans" cxnId="{649656DA-BA18-414E-BA8A-48A94CA8E993}">
      <dgm:prSet/>
      <dgm:spPr/>
      <dgm:t>
        <a:bodyPr/>
        <a:lstStyle/>
        <a:p>
          <a:endParaRPr lang="en-US"/>
        </a:p>
      </dgm:t>
    </dgm:pt>
    <dgm:pt modelId="{F85D32BE-27FD-4912-8F7B-5409005916A2}" type="sibTrans" cxnId="{649656DA-BA18-414E-BA8A-48A94CA8E993}">
      <dgm:prSet/>
      <dgm:spPr/>
      <dgm:t>
        <a:bodyPr/>
        <a:lstStyle/>
        <a:p>
          <a:endParaRPr lang="en-US"/>
        </a:p>
      </dgm:t>
    </dgm:pt>
    <dgm:pt modelId="{91D504AA-B521-49B2-8266-11728601BA70}">
      <dgm:prSet/>
      <dgm:spPr/>
      <dgm:t>
        <a:bodyPr/>
        <a:lstStyle/>
        <a:p>
          <a:r>
            <a:rPr lang="ja-JP"/>
            <a:t>全店舗共通会員権</a:t>
          </a:r>
          <a:r>
            <a:rPr lang="en-US"/>
            <a:t>	</a:t>
          </a:r>
          <a:r>
            <a:rPr lang="ja-JP"/>
            <a:t>￥</a:t>
          </a:r>
          <a:r>
            <a:rPr lang="en-US"/>
            <a:t>88,000</a:t>
          </a:r>
        </a:p>
      </dgm:t>
    </dgm:pt>
    <dgm:pt modelId="{5F181DB4-FB4C-434F-A47A-E16DE30FA48B}" type="parTrans" cxnId="{001427D2-3218-477C-988E-1B52D568F209}">
      <dgm:prSet/>
      <dgm:spPr/>
      <dgm:t>
        <a:bodyPr/>
        <a:lstStyle/>
        <a:p>
          <a:endParaRPr lang="en-US"/>
        </a:p>
      </dgm:t>
    </dgm:pt>
    <dgm:pt modelId="{BB744B5E-DB9F-4172-8410-E3F92DE7BFB0}" type="sibTrans" cxnId="{001427D2-3218-477C-988E-1B52D568F209}">
      <dgm:prSet/>
      <dgm:spPr/>
      <dgm:t>
        <a:bodyPr/>
        <a:lstStyle/>
        <a:p>
          <a:endParaRPr lang="en-US"/>
        </a:p>
      </dgm:t>
    </dgm:pt>
    <dgm:pt modelId="{F944400D-6F39-4471-8155-04AA7FCD51B8}">
      <dgm:prSet/>
      <dgm:spPr/>
      <dgm:t>
        <a:bodyPr/>
        <a:lstStyle/>
        <a:p>
          <a:r>
            <a:rPr kumimoji="1" lang="ja-JP"/>
            <a:t>個別店舗会員権</a:t>
          </a:r>
          <a:r>
            <a:rPr kumimoji="1" lang="en-US"/>
            <a:t>	</a:t>
          </a:r>
          <a:r>
            <a:rPr kumimoji="1" lang="ja-JP"/>
            <a:t>￥</a:t>
          </a:r>
          <a:r>
            <a:rPr kumimoji="1" lang="en-US"/>
            <a:t>32,780</a:t>
          </a:r>
          <a:endParaRPr lang="en-US"/>
        </a:p>
      </dgm:t>
    </dgm:pt>
    <dgm:pt modelId="{9097B4ED-6A6F-4B8B-844F-132FB815E0B1}" type="parTrans" cxnId="{D9CCF610-8B53-4829-84E5-68DA7FD0B126}">
      <dgm:prSet/>
      <dgm:spPr/>
      <dgm:t>
        <a:bodyPr/>
        <a:lstStyle/>
        <a:p>
          <a:endParaRPr lang="en-US"/>
        </a:p>
      </dgm:t>
    </dgm:pt>
    <dgm:pt modelId="{05E77E60-422C-4076-8EC7-A473F2FEA2E6}" type="sibTrans" cxnId="{D9CCF610-8B53-4829-84E5-68DA7FD0B126}">
      <dgm:prSet/>
      <dgm:spPr/>
      <dgm:t>
        <a:bodyPr/>
        <a:lstStyle/>
        <a:p>
          <a:endParaRPr lang="en-US"/>
        </a:p>
      </dgm:t>
    </dgm:pt>
    <dgm:pt modelId="{D0603B44-CB47-465A-9F94-6BB01C95C971}">
      <dgm:prSet/>
      <dgm:spPr/>
      <dgm:t>
        <a:bodyPr/>
        <a:lstStyle/>
        <a:p>
          <a:r>
            <a:rPr lang="ja-JP"/>
            <a:t>販売パートナー</a:t>
          </a:r>
          <a:endParaRPr lang="en-US"/>
        </a:p>
      </dgm:t>
    </dgm:pt>
    <dgm:pt modelId="{CFA6E24F-930E-4C0B-A9DD-E6CC2E3DD0B3}" type="parTrans" cxnId="{D92CA78E-44C5-42A3-96D7-FC22FC47AFB9}">
      <dgm:prSet/>
      <dgm:spPr/>
      <dgm:t>
        <a:bodyPr/>
        <a:lstStyle/>
        <a:p>
          <a:endParaRPr lang="en-US"/>
        </a:p>
      </dgm:t>
    </dgm:pt>
    <dgm:pt modelId="{6A2A0717-5404-40C7-83BA-B6C6E42E482E}" type="sibTrans" cxnId="{D92CA78E-44C5-42A3-96D7-FC22FC47AFB9}">
      <dgm:prSet/>
      <dgm:spPr/>
      <dgm:t>
        <a:bodyPr/>
        <a:lstStyle/>
        <a:p>
          <a:endParaRPr lang="en-US"/>
        </a:p>
      </dgm:t>
    </dgm:pt>
    <dgm:pt modelId="{338900C5-3DCB-47F7-A18C-B5145EE9C0B0}">
      <dgm:prSet/>
      <dgm:spPr/>
      <dgm:t>
        <a:bodyPr/>
        <a:lstStyle/>
        <a:p>
          <a:r>
            <a:rPr kumimoji="1" lang="ja-JP" dirty="0"/>
            <a:t>株式会社チェインソーダ</a:t>
          </a:r>
          <a:endParaRPr lang="en-US" dirty="0"/>
        </a:p>
      </dgm:t>
    </dgm:pt>
    <dgm:pt modelId="{8EBFA239-F500-4BD5-8D9B-3815E46E76C4}" type="parTrans" cxnId="{D56CAF9A-CDD8-42C1-AD6C-074E767B7BF9}">
      <dgm:prSet/>
      <dgm:spPr/>
      <dgm:t>
        <a:bodyPr/>
        <a:lstStyle/>
        <a:p>
          <a:endParaRPr lang="en-US"/>
        </a:p>
      </dgm:t>
    </dgm:pt>
    <dgm:pt modelId="{05BA6A12-0AB6-43FA-810C-D167CBF3CEEA}" type="sibTrans" cxnId="{D56CAF9A-CDD8-42C1-AD6C-074E767B7BF9}">
      <dgm:prSet/>
      <dgm:spPr/>
      <dgm:t>
        <a:bodyPr/>
        <a:lstStyle/>
        <a:p>
          <a:endParaRPr lang="en-US"/>
        </a:p>
      </dgm:t>
    </dgm:pt>
    <dgm:pt modelId="{54017E78-EBF3-4057-AD8C-37A16ECAAA94}">
      <dgm:prSet/>
      <dgm:spPr/>
      <dgm:t>
        <a:bodyPr/>
        <a:lstStyle/>
        <a:p>
          <a:r>
            <a:rPr kumimoji="1" lang="en-US"/>
            <a:t>EFP</a:t>
          </a:r>
          <a:r>
            <a:rPr kumimoji="1" lang="ja-JP"/>
            <a:t>を始め、数々の企画、ブランドのマーケター</a:t>
          </a:r>
          <a:endParaRPr lang="en-US"/>
        </a:p>
      </dgm:t>
    </dgm:pt>
    <dgm:pt modelId="{AE8C2D94-1146-4A9D-93A9-1945BEBDD9A1}" type="parTrans" cxnId="{9C4F2E3A-7437-4CD3-A408-9855E935A7E4}">
      <dgm:prSet/>
      <dgm:spPr/>
      <dgm:t>
        <a:bodyPr/>
        <a:lstStyle/>
        <a:p>
          <a:endParaRPr lang="en-US"/>
        </a:p>
      </dgm:t>
    </dgm:pt>
    <dgm:pt modelId="{606BD22D-CB7F-4AFE-BE77-B9133CC53EA5}" type="sibTrans" cxnId="{9C4F2E3A-7437-4CD3-A408-9855E935A7E4}">
      <dgm:prSet/>
      <dgm:spPr/>
      <dgm:t>
        <a:bodyPr/>
        <a:lstStyle/>
        <a:p>
          <a:endParaRPr lang="en-US"/>
        </a:p>
      </dgm:t>
    </dgm:pt>
    <dgm:pt modelId="{05CA756A-391F-4C47-A90D-FAC6217ACCC0}" type="pres">
      <dgm:prSet presAssocID="{9AC53F7D-CA2E-4844-B5D4-F565CFA6E6E6}" presName="linear" presStyleCnt="0">
        <dgm:presLayoutVars>
          <dgm:dir/>
          <dgm:animLvl val="lvl"/>
          <dgm:resizeHandles val="exact"/>
        </dgm:presLayoutVars>
      </dgm:prSet>
      <dgm:spPr/>
    </dgm:pt>
    <dgm:pt modelId="{065563E4-134A-2840-8FF5-12425E822B70}" type="pres">
      <dgm:prSet presAssocID="{BA13CC4A-5582-4A42-A073-889E3C0BF77E}" presName="parentLin" presStyleCnt="0"/>
      <dgm:spPr/>
    </dgm:pt>
    <dgm:pt modelId="{4F1AB588-F1A2-A848-A8BC-CBAC4B20B19B}" type="pres">
      <dgm:prSet presAssocID="{BA13CC4A-5582-4A42-A073-889E3C0BF77E}" presName="parentLeftMargin" presStyleLbl="node1" presStyleIdx="0" presStyleCnt="2"/>
      <dgm:spPr/>
    </dgm:pt>
    <dgm:pt modelId="{4305306D-A53A-C344-91AC-CA7A50BC3C92}" type="pres">
      <dgm:prSet presAssocID="{BA13CC4A-5582-4A42-A073-889E3C0BF77E}" presName="parentText" presStyleLbl="node1" presStyleIdx="0" presStyleCnt="2">
        <dgm:presLayoutVars>
          <dgm:chMax val="0"/>
          <dgm:bulletEnabled val="1"/>
        </dgm:presLayoutVars>
      </dgm:prSet>
      <dgm:spPr/>
    </dgm:pt>
    <dgm:pt modelId="{51C1D24E-E7FA-A642-AD96-BE37CA92F35F}" type="pres">
      <dgm:prSet presAssocID="{BA13CC4A-5582-4A42-A073-889E3C0BF77E}" presName="negativeSpace" presStyleCnt="0"/>
      <dgm:spPr/>
    </dgm:pt>
    <dgm:pt modelId="{DBA4C9A4-8353-2149-B663-0DCB7D5695CC}" type="pres">
      <dgm:prSet presAssocID="{BA13CC4A-5582-4A42-A073-889E3C0BF77E}" presName="childText" presStyleLbl="conFgAcc1" presStyleIdx="0" presStyleCnt="2">
        <dgm:presLayoutVars>
          <dgm:bulletEnabled val="1"/>
        </dgm:presLayoutVars>
      </dgm:prSet>
      <dgm:spPr/>
    </dgm:pt>
    <dgm:pt modelId="{A16F651B-B246-3043-A3C7-E491CEC4C65B}" type="pres">
      <dgm:prSet presAssocID="{F85D32BE-27FD-4912-8F7B-5409005916A2}" presName="spaceBetweenRectangles" presStyleCnt="0"/>
      <dgm:spPr/>
    </dgm:pt>
    <dgm:pt modelId="{49DB49B8-F89E-B74E-80F4-2647DEE1557E}" type="pres">
      <dgm:prSet presAssocID="{D0603B44-CB47-465A-9F94-6BB01C95C971}" presName="parentLin" presStyleCnt="0"/>
      <dgm:spPr/>
    </dgm:pt>
    <dgm:pt modelId="{3378F0AD-BFA8-1E42-A1F1-5B09E9A47FC0}" type="pres">
      <dgm:prSet presAssocID="{D0603B44-CB47-465A-9F94-6BB01C95C971}" presName="parentLeftMargin" presStyleLbl="node1" presStyleIdx="0" presStyleCnt="2"/>
      <dgm:spPr/>
    </dgm:pt>
    <dgm:pt modelId="{EAC99576-D6F7-344D-BB63-A3BFF7830C5B}" type="pres">
      <dgm:prSet presAssocID="{D0603B44-CB47-465A-9F94-6BB01C95C971}" presName="parentText" presStyleLbl="node1" presStyleIdx="1" presStyleCnt="2">
        <dgm:presLayoutVars>
          <dgm:chMax val="0"/>
          <dgm:bulletEnabled val="1"/>
        </dgm:presLayoutVars>
      </dgm:prSet>
      <dgm:spPr/>
    </dgm:pt>
    <dgm:pt modelId="{C2AC2CA2-0560-9745-858B-8076D3370946}" type="pres">
      <dgm:prSet presAssocID="{D0603B44-CB47-465A-9F94-6BB01C95C971}" presName="negativeSpace" presStyleCnt="0"/>
      <dgm:spPr/>
    </dgm:pt>
    <dgm:pt modelId="{4E61B023-83FB-F64E-8575-E282DEF0D16A}" type="pres">
      <dgm:prSet presAssocID="{D0603B44-CB47-465A-9F94-6BB01C95C971}" presName="childText" presStyleLbl="conFgAcc1" presStyleIdx="1" presStyleCnt="2">
        <dgm:presLayoutVars>
          <dgm:bulletEnabled val="1"/>
        </dgm:presLayoutVars>
      </dgm:prSet>
      <dgm:spPr/>
    </dgm:pt>
  </dgm:ptLst>
  <dgm:cxnLst>
    <dgm:cxn modelId="{D9CCF610-8B53-4829-84E5-68DA7FD0B126}" srcId="{BA13CC4A-5582-4A42-A073-889E3C0BF77E}" destId="{F944400D-6F39-4471-8155-04AA7FCD51B8}" srcOrd="1" destOrd="0" parTransId="{9097B4ED-6A6F-4B8B-844F-132FB815E0B1}" sibTransId="{05E77E60-422C-4076-8EC7-A473F2FEA2E6}"/>
    <dgm:cxn modelId="{C8774018-765D-5F4B-B242-785ADFF19536}" type="presOf" srcId="{91D504AA-B521-49B2-8266-11728601BA70}" destId="{DBA4C9A4-8353-2149-B663-0DCB7D5695CC}" srcOrd="0" destOrd="0" presId="urn:microsoft.com/office/officeart/2005/8/layout/list1"/>
    <dgm:cxn modelId="{9C4F2E3A-7437-4CD3-A408-9855E935A7E4}" srcId="{D0603B44-CB47-465A-9F94-6BB01C95C971}" destId="{54017E78-EBF3-4057-AD8C-37A16ECAAA94}" srcOrd="1" destOrd="0" parTransId="{AE8C2D94-1146-4A9D-93A9-1945BEBDD9A1}" sibTransId="{606BD22D-CB7F-4AFE-BE77-B9133CC53EA5}"/>
    <dgm:cxn modelId="{BA9AA46A-8E54-AF40-BD27-1E7DBD5E190D}" type="presOf" srcId="{BA13CC4A-5582-4A42-A073-889E3C0BF77E}" destId="{4305306D-A53A-C344-91AC-CA7A50BC3C92}" srcOrd="1" destOrd="0" presId="urn:microsoft.com/office/officeart/2005/8/layout/list1"/>
    <dgm:cxn modelId="{5F357F6B-5B79-1C4C-BFF6-CF85F4B0E651}" type="presOf" srcId="{D0603B44-CB47-465A-9F94-6BB01C95C971}" destId="{EAC99576-D6F7-344D-BB63-A3BFF7830C5B}" srcOrd="1" destOrd="0" presId="urn:microsoft.com/office/officeart/2005/8/layout/list1"/>
    <dgm:cxn modelId="{D92CA78E-44C5-42A3-96D7-FC22FC47AFB9}" srcId="{9AC53F7D-CA2E-4844-B5D4-F565CFA6E6E6}" destId="{D0603B44-CB47-465A-9F94-6BB01C95C971}" srcOrd="1" destOrd="0" parTransId="{CFA6E24F-930E-4C0B-A9DD-E6CC2E3DD0B3}" sibTransId="{6A2A0717-5404-40C7-83BA-B6C6E42E482E}"/>
    <dgm:cxn modelId="{51DB5796-EB9C-D143-8CF9-40781E9F3127}" type="presOf" srcId="{D0603B44-CB47-465A-9F94-6BB01C95C971}" destId="{3378F0AD-BFA8-1E42-A1F1-5B09E9A47FC0}" srcOrd="0" destOrd="0" presId="urn:microsoft.com/office/officeart/2005/8/layout/list1"/>
    <dgm:cxn modelId="{D56CAF9A-CDD8-42C1-AD6C-074E767B7BF9}" srcId="{D0603B44-CB47-465A-9F94-6BB01C95C971}" destId="{338900C5-3DCB-47F7-A18C-B5145EE9C0B0}" srcOrd="0" destOrd="0" parTransId="{8EBFA239-F500-4BD5-8D9B-3815E46E76C4}" sibTransId="{05BA6A12-0AB6-43FA-810C-D167CBF3CEEA}"/>
    <dgm:cxn modelId="{AB19D6BD-8AB0-9046-902A-C42F3D39F158}" type="presOf" srcId="{F944400D-6F39-4471-8155-04AA7FCD51B8}" destId="{DBA4C9A4-8353-2149-B663-0DCB7D5695CC}" srcOrd="0" destOrd="1" presId="urn:microsoft.com/office/officeart/2005/8/layout/list1"/>
    <dgm:cxn modelId="{001427D2-3218-477C-988E-1B52D568F209}" srcId="{BA13CC4A-5582-4A42-A073-889E3C0BF77E}" destId="{91D504AA-B521-49B2-8266-11728601BA70}" srcOrd="0" destOrd="0" parTransId="{5F181DB4-FB4C-434F-A47A-E16DE30FA48B}" sibTransId="{BB744B5E-DB9F-4172-8410-E3F92DE7BFB0}"/>
    <dgm:cxn modelId="{E9DB99D2-0D36-484E-B48E-6507E0509F1C}" type="presOf" srcId="{338900C5-3DCB-47F7-A18C-B5145EE9C0B0}" destId="{4E61B023-83FB-F64E-8575-E282DEF0D16A}" srcOrd="0" destOrd="0" presId="urn:microsoft.com/office/officeart/2005/8/layout/list1"/>
    <dgm:cxn modelId="{649656DA-BA18-414E-BA8A-48A94CA8E993}" srcId="{9AC53F7D-CA2E-4844-B5D4-F565CFA6E6E6}" destId="{BA13CC4A-5582-4A42-A073-889E3C0BF77E}" srcOrd="0" destOrd="0" parTransId="{2413A4FC-DED1-4226-85BC-1E5FE7FDD5C9}" sibTransId="{F85D32BE-27FD-4912-8F7B-5409005916A2}"/>
    <dgm:cxn modelId="{750F6DE8-C4DA-B14C-9F1C-D6F7BDB58DF7}" type="presOf" srcId="{BA13CC4A-5582-4A42-A073-889E3C0BF77E}" destId="{4F1AB588-F1A2-A848-A8BC-CBAC4B20B19B}" srcOrd="0" destOrd="0" presId="urn:microsoft.com/office/officeart/2005/8/layout/list1"/>
    <dgm:cxn modelId="{118D32E9-D6E5-8B48-8EC8-5EBD351C17A4}" type="presOf" srcId="{9AC53F7D-CA2E-4844-B5D4-F565CFA6E6E6}" destId="{05CA756A-391F-4C47-A90D-FAC6217ACCC0}" srcOrd="0" destOrd="0" presId="urn:microsoft.com/office/officeart/2005/8/layout/list1"/>
    <dgm:cxn modelId="{155D96EF-BED5-114F-A292-D7E883B05563}" type="presOf" srcId="{54017E78-EBF3-4057-AD8C-37A16ECAAA94}" destId="{4E61B023-83FB-F64E-8575-E282DEF0D16A}" srcOrd="0" destOrd="1" presId="urn:microsoft.com/office/officeart/2005/8/layout/list1"/>
    <dgm:cxn modelId="{ECEB85CA-87B5-EB45-8A48-9DA259D5F154}" type="presParOf" srcId="{05CA756A-391F-4C47-A90D-FAC6217ACCC0}" destId="{065563E4-134A-2840-8FF5-12425E822B70}" srcOrd="0" destOrd="0" presId="urn:microsoft.com/office/officeart/2005/8/layout/list1"/>
    <dgm:cxn modelId="{8582C8E1-99D7-F14F-AF49-E141F308BF3C}" type="presParOf" srcId="{065563E4-134A-2840-8FF5-12425E822B70}" destId="{4F1AB588-F1A2-A848-A8BC-CBAC4B20B19B}" srcOrd="0" destOrd="0" presId="urn:microsoft.com/office/officeart/2005/8/layout/list1"/>
    <dgm:cxn modelId="{FFDAA08D-BC1D-FC48-B817-8652AE0D17AB}" type="presParOf" srcId="{065563E4-134A-2840-8FF5-12425E822B70}" destId="{4305306D-A53A-C344-91AC-CA7A50BC3C92}" srcOrd="1" destOrd="0" presId="urn:microsoft.com/office/officeart/2005/8/layout/list1"/>
    <dgm:cxn modelId="{0114B066-786A-014B-9B14-C5B8BA9333BE}" type="presParOf" srcId="{05CA756A-391F-4C47-A90D-FAC6217ACCC0}" destId="{51C1D24E-E7FA-A642-AD96-BE37CA92F35F}" srcOrd="1" destOrd="0" presId="urn:microsoft.com/office/officeart/2005/8/layout/list1"/>
    <dgm:cxn modelId="{A17E3516-33E2-BA4D-9033-C70F826E6D2E}" type="presParOf" srcId="{05CA756A-391F-4C47-A90D-FAC6217ACCC0}" destId="{DBA4C9A4-8353-2149-B663-0DCB7D5695CC}" srcOrd="2" destOrd="0" presId="urn:microsoft.com/office/officeart/2005/8/layout/list1"/>
    <dgm:cxn modelId="{BA58A8C4-2894-7F47-8B13-A25B2A6B89B8}" type="presParOf" srcId="{05CA756A-391F-4C47-A90D-FAC6217ACCC0}" destId="{A16F651B-B246-3043-A3C7-E491CEC4C65B}" srcOrd="3" destOrd="0" presId="urn:microsoft.com/office/officeart/2005/8/layout/list1"/>
    <dgm:cxn modelId="{3969C478-11FF-B64F-9D49-28D78EA9C89D}" type="presParOf" srcId="{05CA756A-391F-4C47-A90D-FAC6217ACCC0}" destId="{49DB49B8-F89E-B74E-80F4-2647DEE1557E}" srcOrd="4" destOrd="0" presId="urn:microsoft.com/office/officeart/2005/8/layout/list1"/>
    <dgm:cxn modelId="{8E3E9BA0-952B-B742-B87B-B5BC543F07D2}" type="presParOf" srcId="{49DB49B8-F89E-B74E-80F4-2647DEE1557E}" destId="{3378F0AD-BFA8-1E42-A1F1-5B09E9A47FC0}" srcOrd="0" destOrd="0" presId="urn:microsoft.com/office/officeart/2005/8/layout/list1"/>
    <dgm:cxn modelId="{4439372A-B5BB-5644-9E86-DA48CA791FFA}" type="presParOf" srcId="{49DB49B8-F89E-B74E-80F4-2647DEE1557E}" destId="{EAC99576-D6F7-344D-BB63-A3BFF7830C5B}" srcOrd="1" destOrd="0" presId="urn:microsoft.com/office/officeart/2005/8/layout/list1"/>
    <dgm:cxn modelId="{CEFAC9FE-4ED1-2447-A856-1CB63EE54693}" type="presParOf" srcId="{05CA756A-391F-4C47-A90D-FAC6217ACCC0}" destId="{C2AC2CA2-0560-9745-858B-8076D3370946}" srcOrd="5" destOrd="0" presId="urn:microsoft.com/office/officeart/2005/8/layout/list1"/>
    <dgm:cxn modelId="{D9860390-CD64-2240-A3BC-D5D703466322}" type="presParOf" srcId="{05CA756A-391F-4C47-A90D-FAC6217ACCC0}" destId="{4E61B023-83FB-F64E-8575-E282DEF0D1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9B3DCD-DE70-449B-B4FD-03D64D3945A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2AE8116-9336-4961-A929-06B9A24E4854}">
      <dgm:prSet/>
      <dgm:spPr/>
      <dgm:t>
        <a:bodyPr/>
        <a:lstStyle/>
        <a:p>
          <a:r>
            <a:rPr kumimoji="1" lang="ja-JP" dirty="0"/>
            <a:t>全店舗会員権</a:t>
          </a:r>
          <a:r>
            <a:rPr kumimoji="1" lang="en-US" dirty="0"/>
            <a:t>	</a:t>
          </a:r>
          <a:r>
            <a:rPr lang="en-US" dirty="0"/>
            <a:t>	</a:t>
          </a:r>
          <a:r>
            <a:rPr lang="en-US" altLang="ja-JP" dirty="0"/>
            <a:t>1,826</a:t>
          </a:r>
          <a:r>
            <a:rPr lang="ja-JP" dirty="0"/>
            <a:t>枚</a:t>
          </a:r>
          <a:endParaRPr lang="en-US" dirty="0"/>
        </a:p>
      </dgm:t>
    </dgm:pt>
    <dgm:pt modelId="{108685CC-C455-4D8F-8876-E49C4F1B935F}" type="parTrans" cxnId="{C9A72C85-930B-44B1-9CC5-DC0B818BC12B}">
      <dgm:prSet/>
      <dgm:spPr/>
      <dgm:t>
        <a:bodyPr/>
        <a:lstStyle/>
        <a:p>
          <a:endParaRPr lang="en-US"/>
        </a:p>
      </dgm:t>
    </dgm:pt>
    <dgm:pt modelId="{2F58081F-5594-4DDA-A2EF-22FAF200B9B5}" type="sibTrans" cxnId="{C9A72C85-930B-44B1-9CC5-DC0B818BC12B}">
      <dgm:prSet/>
      <dgm:spPr/>
      <dgm:t>
        <a:bodyPr/>
        <a:lstStyle/>
        <a:p>
          <a:endParaRPr lang="en-US"/>
        </a:p>
      </dgm:t>
    </dgm:pt>
    <dgm:pt modelId="{1C0375F5-4FF8-43EE-A87E-EA9946B39090}">
      <dgm:prSet/>
      <dgm:spPr/>
      <dgm:t>
        <a:bodyPr/>
        <a:lstStyle/>
        <a:p>
          <a:r>
            <a:rPr lang="ja-JP" dirty="0"/>
            <a:t>東京個別会員権合計</a:t>
          </a:r>
          <a:r>
            <a:rPr lang="en-US" dirty="0"/>
            <a:t>	498</a:t>
          </a:r>
          <a:r>
            <a:rPr lang="ja-JP" dirty="0"/>
            <a:t>枚</a:t>
          </a:r>
          <a:endParaRPr lang="en-US" dirty="0"/>
        </a:p>
      </dgm:t>
    </dgm:pt>
    <dgm:pt modelId="{03E27139-BD38-4DBF-B679-C30CBE47B1B2}" type="parTrans" cxnId="{D019610B-F16D-4FC0-A12A-FC60CFBDD37D}">
      <dgm:prSet/>
      <dgm:spPr/>
      <dgm:t>
        <a:bodyPr/>
        <a:lstStyle/>
        <a:p>
          <a:endParaRPr lang="en-US"/>
        </a:p>
      </dgm:t>
    </dgm:pt>
    <dgm:pt modelId="{BF02F455-0FB1-458A-A65E-BDF9A9F826D8}" type="sibTrans" cxnId="{D019610B-F16D-4FC0-A12A-FC60CFBDD37D}">
      <dgm:prSet/>
      <dgm:spPr/>
      <dgm:t>
        <a:bodyPr/>
        <a:lstStyle/>
        <a:p>
          <a:endParaRPr lang="en-US"/>
        </a:p>
      </dgm:t>
    </dgm:pt>
    <dgm:pt modelId="{CAFED527-F3C7-4B3E-BE6D-531495C45F41}">
      <dgm:prSet/>
      <dgm:spPr/>
      <dgm:t>
        <a:bodyPr/>
        <a:lstStyle/>
        <a:p>
          <a:r>
            <a:rPr kumimoji="1" lang="ja-JP" dirty="0"/>
            <a:t>仙台店</a:t>
          </a:r>
          <a:r>
            <a:rPr kumimoji="1" lang="en-US" dirty="0"/>
            <a:t>			</a:t>
          </a:r>
          <a:r>
            <a:rPr kumimoji="1" lang="en-US" altLang="ja-JP" dirty="0"/>
            <a:t>419</a:t>
          </a:r>
          <a:r>
            <a:rPr kumimoji="1" lang="ja-JP" dirty="0"/>
            <a:t>枚</a:t>
          </a:r>
          <a:endParaRPr lang="en-US" dirty="0"/>
        </a:p>
      </dgm:t>
    </dgm:pt>
    <dgm:pt modelId="{C112C900-F82A-4A47-9BF3-3CEE84F5065C}" type="parTrans" cxnId="{26346D8D-2323-47ED-B7CD-0B68A3D4F201}">
      <dgm:prSet/>
      <dgm:spPr/>
      <dgm:t>
        <a:bodyPr/>
        <a:lstStyle/>
        <a:p>
          <a:endParaRPr lang="en-US"/>
        </a:p>
      </dgm:t>
    </dgm:pt>
    <dgm:pt modelId="{29056769-5EA0-435F-8432-DD271E9C555F}" type="sibTrans" cxnId="{26346D8D-2323-47ED-B7CD-0B68A3D4F201}">
      <dgm:prSet/>
      <dgm:spPr/>
      <dgm:t>
        <a:bodyPr/>
        <a:lstStyle/>
        <a:p>
          <a:endParaRPr lang="en-US"/>
        </a:p>
      </dgm:t>
    </dgm:pt>
    <dgm:pt modelId="{93CD3055-720F-42C9-86B4-DE050A8FA3AD}">
      <dgm:prSet/>
      <dgm:spPr/>
      <dgm:t>
        <a:bodyPr/>
        <a:lstStyle/>
        <a:p>
          <a:r>
            <a:rPr kumimoji="1" lang="ja-JP" dirty="0"/>
            <a:t>大阪店</a:t>
          </a:r>
          <a:r>
            <a:rPr kumimoji="1" lang="en-US" dirty="0"/>
            <a:t>			</a:t>
          </a:r>
          <a:r>
            <a:rPr kumimoji="1" lang="en-US" altLang="ja-JP" dirty="0"/>
            <a:t>914</a:t>
          </a:r>
          <a:r>
            <a:rPr kumimoji="1" lang="ja-JP" dirty="0"/>
            <a:t>枚</a:t>
          </a:r>
          <a:endParaRPr lang="en-US" dirty="0"/>
        </a:p>
      </dgm:t>
    </dgm:pt>
    <dgm:pt modelId="{E72A39F4-200B-4A5A-8268-62FBA4BEBD02}" type="parTrans" cxnId="{1A14F6FF-D05E-4F8E-8C50-31C798B5E013}">
      <dgm:prSet/>
      <dgm:spPr/>
      <dgm:t>
        <a:bodyPr/>
        <a:lstStyle/>
        <a:p>
          <a:endParaRPr lang="en-US"/>
        </a:p>
      </dgm:t>
    </dgm:pt>
    <dgm:pt modelId="{E0A5C29D-F5FC-4BC9-9B24-74DB4D1023F8}" type="sibTrans" cxnId="{1A14F6FF-D05E-4F8E-8C50-31C798B5E013}">
      <dgm:prSet/>
      <dgm:spPr/>
      <dgm:t>
        <a:bodyPr/>
        <a:lstStyle/>
        <a:p>
          <a:endParaRPr lang="en-US"/>
        </a:p>
      </dgm:t>
    </dgm:pt>
    <dgm:pt modelId="{90F7E88F-D3D9-4B19-959B-D3BE91EE0E9B}">
      <dgm:prSet/>
      <dgm:spPr/>
      <dgm:t>
        <a:bodyPr/>
        <a:lstStyle/>
        <a:p>
          <a:r>
            <a:rPr lang="ja-JP" dirty="0"/>
            <a:t>名古屋店</a:t>
          </a:r>
          <a:r>
            <a:rPr lang="en-US" dirty="0"/>
            <a:t>		</a:t>
          </a:r>
          <a:r>
            <a:rPr lang="en-US" altLang="ja-JP" dirty="0"/>
            <a:t>1,011</a:t>
          </a:r>
          <a:r>
            <a:rPr lang="ja-JP" dirty="0"/>
            <a:t>枚</a:t>
          </a:r>
          <a:endParaRPr lang="en-US" dirty="0"/>
        </a:p>
      </dgm:t>
    </dgm:pt>
    <dgm:pt modelId="{3F098509-EC40-4EEA-9209-80EB87654079}" type="parTrans" cxnId="{26FD921A-06D9-4DF7-8D35-9E8EFB0579B7}">
      <dgm:prSet/>
      <dgm:spPr/>
      <dgm:t>
        <a:bodyPr/>
        <a:lstStyle/>
        <a:p>
          <a:endParaRPr lang="en-US"/>
        </a:p>
      </dgm:t>
    </dgm:pt>
    <dgm:pt modelId="{A0A9401D-D362-424A-94D3-8A7EC9549C6D}" type="sibTrans" cxnId="{26FD921A-06D9-4DF7-8D35-9E8EFB0579B7}">
      <dgm:prSet/>
      <dgm:spPr/>
      <dgm:t>
        <a:bodyPr/>
        <a:lstStyle/>
        <a:p>
          <a:endParaRPr lang="en-US"/>
        </a:p>
      </dgm:t>
    </dgm:pt>
    <dgm:pt modelId="{171446B6-0FB9-4F9E-ADCB-DFA27C0B7B27}">
      <dgm:prSet/>
      <dgm:spPr/>
      <dgm:t>
        <a:bodyPr/>
        <a:lstStyle/>
        <a:p>
          <a:r>
            <a:rPr lang="ja-JP" dirty="0"/>
            <a:t>神戸店</a:t>
          </a:r>
          <a:r>
            <a:rPr lang="en-US" dirty="0"/>
            <a:t>			</a:t>
          </a:r>
          <a:r>
            <a:rPr lang="en-US" altLang="ja-JP" dirty="0"/>
            <a:t>252</a:t>
          </a:r>
          <a:r>
            <a:rPr lang="ja-JP" dirty="0"/>
            <a:t>枚</a:t>
          </a:r>
          <a:endParaRPr lang="en-US" dirty="0"/>
        </a:p>
      </dgm:t>
    </dgm:pt>
    <dgm:pt modelId="{CF13B74F-C457-4849-BDAB-3C8CE084B52A}" type="parTrans" cxnId="{59B3F167-9B98-4A3F-82E4-F59E3683831C}">
      <dgm:prSet/>
      <dgm:spPr/>
      <dgm:t>
        <a:bodyPr/>
        <a:lstStyle/>
        <a:p>
          <a:endParaRPr lang="en-US"/>
        </a:p>
      </dgm:t>
    </dgm:pt>
    <dgm:pt modelId="{6AE6E3E9-35E8-4504-B5A3-7C99863BDF68}" type="sibTrans" cxnId="{59B3F167-9B98-4A3F-82E4-F59E3683831C}">
      <dgm:prSet/>
      <dgm:spPr/>
      <dgm:t>
        <a:bodyPr/>
        <a:lstStyle/>
        <a:p>
          <a:endParaRPr lang="en-US"/>
        </a:p>
      </dgm:t>
    </dgm:pt>
    <dgm:pt modelId="{D76DE494-AA1A-43BC-8541-567C69A3D91D}">
      <dgm:prSet/>
      <dgm:spPr/>
      <dgm:t>
        <a:bodyPr/>
        <a:lstStyle/>
        <a:p>
          <a:r>
            <a:rPr kumimoji="1" lang="ja-JP" dirty="0"/>
            <a:t>広島店</a:t>
          </a:r>
          <a:r>
            <a:rPr kumimoji="1" lang="en-US" dirty="0"/>
            <a:t>			</a:t>
          </a:r>
          <a:r>
            <a:rPr kumimoji="1" lang="en-US" altLang="ja-JP" dirty="0"/>
            <a:t>438</a:t>
          </a:r>
          <a:r>
            <a:rPr kumimoji="1" lang="ja-JP" dirty="0"/>
            <a:t>枚</a:t>
          </a:r>
          <a:endParaRPr lang="en-US" dirty="0"/>
        </a:p>
      </dgm:t>
    </dgm:pt>
    <dgm:pt modelId="{D9601B0A-D112-4217-AA6A-95CDC8184A3B}" type="parTrans" cxnId="{76026942-4A26-41EB-9851-EF8AE6B29FC1}">
      <dgm:prSet/>
      <dgm:spPr/>
      <dgm:t>
        <a:bodyPr/>
        <a:lstStyle/>
        <a:p>
          <a:endParaRPr lang="en-US"/>
        </a:p>
      </dgm:t>
    </dgm:pt>
    <dgm:pt modelId="{DCAB7105-47C3-463A-A308-419827AF925C}" type="sibTrans" cxnId="{76026942-4A26-41EB-9851-EF8AE6B29FC1}">
      <dgm:prSet/>
      <dgm:spPr/>
      <dgm:t>
        <a:bodyPr/>
        <a:lstStyle/>
        <a:p>
          <a:endParaRPr lang="en-US"/>
        </a:p>
      </dgm:t>
    </dgm:pt>
    <dgm:pt modelId="{61E1CA8A-F969-433D-9B8E-66CA653CF039}">
      <dgm:prSet/>
      <dgm:spPr/>
      <dgm:t>
        <a:bodyPr/>
        <a:lstStyle/>
        <a:p>
          <a:r>
            <a:rPr lang="ja-JP" dirty="0"/>
            <a:t>札幌店</a:t>
          </a:r>
          <a:r>
            <a:rPr lang="en-US" dirty="0"/>
            <a:t>			</a:t>
          </a:r>
          <a:r>
            <a:rPr lang="en-US" altLang="ja-JP" dirty="0"/>
            <a:t>468</a:t>
          </a:r>
          <a:r>
            <a:rPr lang="ja-JP" dirty="0"/>
            <a:t>枚</a:t>
          </a:r>
          <a:endParaRPr lang="en-US" dirty="0"/>
        </a:p>
      </dgm:t>
    </dgm:pt>
    <dgm:pt modelId="{8BE08766-2ECE-4AC2-8AF2-9EF6995B7192}" type="parTrans" cxnId="{20FC3EE5-61A0-4B65-B18F-A6E0F4580A46}">
      <dgm:prSet/>
      <dgm:spPr/>
      <dgm:t>
        <a:bodyPr/>
        <a:lstStyle/>
        <a:p>
          <a:endParaRPr lang="en-US"/>
        </a:p>
      </dgm:t>
    </dgm:pt>
    <dgm:pt modelId="{97BD48F1-1332-4B16-A167-BBABB20358BB}" type="sibTrans" cxnId="{20FC3EE5-61A0-4B65-B18F-A6E0F4580A46}">
      <dgm:prSet/>
      <dgm:spPr/>
      <dgm:t>
        <a:bodyPr/>
        <a:lstStyle/>
        <a:p>
          <a:endParaRPr lang="en-US"/>
        </a:p>
      </dgm:t>
    </dgm:pt>
    <dgm:pt modelId="{1AF8374F-4212-4108-8B3F-505434D1E489}">
      <dgm:prSet/>
      <dgm:spPr/>
      <dgm:t>
        <a:bodyPr/>
        <a:lstStyle/>
        <a:p>
          <a:r>
            <a:rPr kumimoji="1" lang="ja-JP" dirty="0"/>
            <a:t>京都店</a:t>
          </a:r>
          <a:r>
            <a:rPr kumimoji="1" lang="en-US" dirty="0"/>
            <a:t>			</a:t>
          </a:r>
          <a:r>
            <a:rPr kumimoji="1" lang="en-US" altLang="ja-JP" dirty="0"/>
            <a:t>400</a:t>
          </a:r>
          <a:r>
            <a:rPr kumimoji="1" lang="ja-JP" dirty="0"/>
            <a:t>枚</a:t>
          </a:r>
          <a:endParaRPr lang="en-US" dirty="0"/>
        </a:p>
      </dgm:t>
    </dgm:pt>
    <dgm:pt modelId="{48FCB6E7-C4EA-4847-9574-D5BBD6991415}" type="parTrans" cxnId="{04C46A5A-3CE9-4785-AF8A-D7AF2EB22118}">
      <dgm:prSet/>
      <dgm:spPr/>
      <dgm:t>
        <a:bodyPr/>
        <a:lstStyle/>
        <a:p>
          <a:endParaRPr lang="en-US"/>
        </a:p>
      </dgm:t>
    </dgm:pt>
    <dgm:pt modelId="{EF3F06AF-80E6-42E1-91EF-1F9C992B3B86}" type="sibTrans" cxnId="{04C46A5A-3CE9-4785-AF8A-D7AF2EB22118}">
      <dgm:prSet/>
      <dgm:spPr/>
      <dgm:t>
        <a:bodyPr/>
        <a:lstStyle/>
        <a:p>
          <a:endParaRPr lang="en-US"/>
        </a:p>
      </dgm:t>
    </dgm:pt>
    <dgm:pt modelId="{7298368B-2F6F-4F6D-9741-835AB4621FA6}">
      <dgm:prSet/>
      <dgm:spPr/>
      <dgm:t>
        <a:bodyPr/>
        <a:lstStyle/>
        <a:p>
          <a:r>
            <a:rPr lang="ja-JP" dirty="0"/>
            <a:t>博多店</a:t>
          </a:r>
          <a:r>
            <a:rPr lang="en-US" dirty="0"/>
            <a:t>			</a:t>
          </a:r>
          <a:r>
            <a:rPr lang="en-US" altLang="ja-JP" dirty="0"/>
            <a:t>810</a:t>
          </a:r>
          <a:r>
            <a:rPr lang="ja-JP" dirty="0"/>
            <a:t>枚</a:t>
          </a:r>
          <a:endParaRPr lang="en-US" dirty="0"/>
        </a:p>
      </dgm:t>
    </dgm:pt>
    <dgm:pt modelId="{DF4CE43C-ACC7-4C85-8FB7-6735312E7020}" type="parTrans" cxnId="{E2C0CD32-F9A7-4A10-B743-C677F01E3B68}">
      <dgm:prSet/>
      <dgm:spPr/>
      <dgm:t>
        <a:bodyPr/>
        <a:lstStyle/>
        <a:p>
          <a:endParaRPr lang="en-US"/>
        </a:p>
      </dgm:t>
    </dgm:pt>
    <dgm:pt modelId="{47C0C2F2-1898-48FB-9601-8C9894BDE72E}" type="sibTrans" cxnId="{E2C0CD32-F9A7-4A10-B743-C677F01E3B68}">
      <dgm:prSet/>
      <dgm:spPr/>
      <dgm:t>
        <a:bodyPr/>
        <a:lstStyle/>
        <a:p>
          <a:endParaRPr lang="en-US"/>
        </a:p>
      </dgm:t>
    </dgm:pt>
    <dgm:pt modelId="{911DD157-1855-3A47-9ED6-A4E2017437D0}" type="pres">
      <dgm:prSet presAssocID="{B39B3DCD-DE70-449B-B4FD-03D64D3945A1}" presName="diagram" presStyleCnt="0">
        <dgm:presLayoutVars>
          <dgm:dir/>
          <dgm:resizeHandles val="exact"/>
        </dgm:presLayoutVars>
      </dgm:prSet>
      <dgm:spPr/>
    </dgm:pt>
    <dgm:pt modelId="{55A5BA7E-0E45-1E44-9135-54472CCACAF3}" type="pres">
      <dgm:prSet presAssocID="{B2AE8116-9336-4961-A929-06B9A24E4854}" presName="node" presStyleLbl="node1" presStyleIdx="0" presStyleCnt="10">
        <dgm:presLayoutVars>
          <dgm:bulletEnabled val="1"/>
        </dgm:presLayoutVars>
      </dgm:prSet>
      <dgm:spPr/>
    </dgm:pt>
    <dgm:pt modelId="{5273FD30-2DDB-824C-87E4-A658544990D6}" type="pres">
      <dgm:prSet presAssocID="{2F58081F-5594-4DDA-A2EF-22FAF200B9B5}" presName="sibTrans" presStyleCnt="0"/>
      <dgm:spPr/>
    </dgm:pt>
    <dgm:pt modelId="{C92A77B4-2E73-2D49-BE0D-8CF3FA759C4E}" type="pres">
      <dgm:prSet presAssocID="{1C0375F5-4FF8-43EE-A87E-EA9946B39090}" presName="node" presStyleLbl="node1" presStyleIdx="1" presStyleCnt="10">
        <dgm:presLayoutVars>
          <dgm:bulletEnabled val="1"/>
        </dgm:presLayoutVars>
      </dgm:prSet>
      <dgm:spPr/>
    </dgm:pt>
    <dgm:pt modelId="{72AEC0CF-6219-304D-AE54-2DB2BEA26387}" type="pres">
      <dgm:prSet presAssocID="{BF02F455-0FB1-458A-A65E-BDF9A9F826D8}" presName="sibTrans" presStyleCnt="0"/>
      <dgm:spPr/>
    </dgm:pt>
    <dgm:pt modelId="{DBA63D8C-830E-1E4B-9228-C481FEA5841B}" type="pres">
      <dgm:prSet presAssocID="{CAFED527-F3C7-4B3E-BE6D-531495C45F41}" presName="node" presStyleLbl="node1" presStyleIdx="2" presStyleCnt="10">
        <dgm:presLayoutVars>
          <dgm:bulletEnabled val="1"/>
        </dgm:presLayoutVars>
      </dgm:prSet>
      <dgm:spPr/>
    </dgm:pt>
    <dgm:pt modelId="{44CDB0DB-E3F9-2B4A-B99A-7DE4CFC5AE85}" type="pres">
      <dgm:prSet presAssocID="{29056769-5EA0-435F-8432-DD271E9C555F}" presName="sibTrans" presStyleCnt="0"/>
      <dgm:spPr/>
    </dgm:pt>
    <dgm:pt modelId="{33DF7B3D-7C33-1C48-B9B2-E60859153CC8}" type="pres">
      <dgm:prSet presAssocID="{93CD3055-720F-42C9-86B4-DE050A8FA3AD}" presName="node" presStyleLbl="node1" presStyleIdx="3" presStyleCnt="10">
        <dgm:presLayoutVars>
          <dgm:bulletEnabled val="1"/>
        </dgm:presLayoutVars>
      </dgm:prSet>
      <dgm:spPr/>
    </dgm:pt>
    <dgm:pt modelId="{115D32A0-8CB3-0F4C-9B03-93561DE018E5}" type="pres">
      <dgm:prSet presAssocID="{E0A5C29D-F5FC-4BC9-9B24-74DB4D1023F8}" presName="sibTrans" presStyleCnt="0"/>
      <dgm:spPr/>
    </dgm:pt>
    <dgm:pt modelId="{38CB38F6-B50C-BC41-A87A-DEA9D9624B3A}" type="pres">
      <dgm:prSet presAssocID="{90F7E88F-D3D9-4B19-959B-D3BE91EE0E9B}" presName="node" presStyleLbl="node1" presStyleIdx="4" presStyleCnt="10">
        <dgm:presLayoutVars>
          <dgm:bulletEnabled val="1"/>
        </dgm:presLayoutVars>
      </dgm:prSet>
      <dgm:spPr/>
    </dgm:pt>
    <dgm:pt modelId="{7D36FAE2-2CC3-7F46-9D59-C252FBD3FD9F}" type="pres">
      <dgm:prSet presAssocID="{A0A9401D-D362-424A-94D3-8A7EC9549C6D}" presName="sibTrans" presStyleCnt="0"/>
      <dgm:spPr/>
    </dgm:pt>
    <dgm:pt modelId="{62142AA8-D668-BA4A-9328-D9FE31555832}" type="pres">
      <dgm:prSet presAssocID="{171446B6-0FB9-4F9E-ADCB-DFA27C0B7B27}" presName="node" presStyleLbl="node1" presStyleIdx="5" presStyleCnt="10">
        <dgm:presLayoutVars>
          <dgm:bulletEnabled val="1"/>
        </dgm:presLayoutVars>
      </dgm:prSet>
      <dgm:spPr/>
    </dgm:pt>
    <dgm:pt modelId="{24DA1AA9-A0BD-1D41-B9E5-E7AD63D3FD88}" type="pres">
      <dgm:prSet presAssocID="{6AE6E3E9-35E8-4504-B5A3-7C99863BDF68}" presName="sibTrans" presStyleCnt="0"/>
      <dgm:spPr/>
    </dgm:pt>
    <dgm:pt modelId="{88F818A5-677E-B34B-9EC6-28520A19DD38}" type="pres">
      <dgm:prSet presAssocID="{D76DE494-AA1A-43BC-8541-567C69A3D91D}" presName="node" presStyleLbl="node1" presStyleIdx="6" presStyleCnt="10">
        <dgm:presLayoutVars>
          <dgm:bulletEnabled val="1"/>
        </dgm:presLayoutVars>
      </dgm:prSet>
      <dgm:spPr/>
    </dgm:pt>
    <dgm:pt modelId="{9E6149F6-20F5-4A47-AEBC-870127F530A7}" type="pres">
      <dgm:prSet presAssocID="{DCAB7105-47C3-463A-A308-419827AF925C}" presName="sibTrans" presStyleCnt="0"/>
      <dgm:spPr/>
    </dgm:pt>
    <dgm:pt modelId="{26F8F008-B770-3847-952A-FB12384181A9}" type="pres">
      <dgm:prSet presAssocID="{61E1CA8A-F969-433D-9B8E-66CA653CF039}" presName="node" presStyleLbl="node1" presStyleIdx="7" presStyleCnt="10">
        <dgm:presLayoutVars>
          <dgm:bulletEnabled val="1"/>
        </dgm:presLayoutVars>
      </dgm:prSet>
      <dgm:spPr/>
    </dgm:pt>
    <dgm:pt modelId="{269D9C6E-4A5E-684A-99D9-6EF53E7CC6B8}" type="pres">
      <dgm:prSet presAssocID="{97BD48F1-1332-4B16-A167-BBABB20358BB}" presName="sibTrans" presStyleCnt="0"/>
      <dgm:spPr/>
    </dgm:pt>
    <dgm:pt modelId="{304C8DDB-A1C3-014A-B67F-B8F51CCBB2DF}" type="pres">
      <dgm:prSet presAssocID="{1AF8374F-4212-4108-8B3F-505434D1E489}" presName="node" presStyleLbl="node1" presStyleIdx="8" presStyleCnt="10">
        <dgm:presLayoutVars>
          <dgm:bulletEnabled val="1"/>
        </dgm:presLayoutVars>
      </dgm:prSet>
      <dgm:spPr/>
    </dgm:pt>
    <dgm:pt modelId="{B32F52C6-E103-2A42-81C6-EA469D288C97}" type="pres">
      <dgm:prSet presAssocID="{EF3F06AF-80E6-42E1-91EF-1F9C992B3B86}" presName="sibTrans" presStyleCnt="0"/>
      <dgm:spPr/>
    </dgm:pt>
    <dgm:pt modelId="{4433BC8F-BAB5-7847-97B4-0A3B88791BCE}" type="pres">
      <dgm:prSet presAssocID="{7298368B-2F6F-4F6D-9741-835AB4621FA6}" presName="node" presStyleLbl="node1" presStyleIdx="9" presStyleCnt="10">
        <dgm:presLayoutVars>
          <dgm:bulletEnabled val="1"/>
        </dgm:presLayoutVars>
      </dgm:prSet>
      <dgm:spPr/>
    </dgm:pt>
  </dgm:ptLst>
  <dgm:cxnLst>
    <dgm:cxn modelId="{D019610B-F16D-4FC0-A12A-FC60CFBDD37D}" srcId="{B39B3DCD-DE70-449B-B4FD-03D64D3945A1}" destId="{1C0375F5-4FF8-43EE-A87E-EA9946B39090}" srcOrd="1" destOrd="0" parTransId="{03E27139-BD38-4DBF-B679-C30CBE47B1B2}" sibTransId="{BF02F455-0FB1-458A-A65E-BDF9A9F826D8}"/>
    <dgm:cxn modelId="{718F8715-3965-3449-8A9A-3D0CB6928C92}" type="presOf" srcId="{B2AE8116-9336-4961-A929-06B9A24E4854}" destId="{55A5BA7E-0E45-1E44-9135-54472CCACAF3}" srcOrd="0" destOrd="0" presId="urn:microsoft.com/office/officeart/2005/8/layout/default"/>
    <dgm:cxn modelId="{26FD921A-06D9-4DF7-8D35-9E8EFB0579B7}" srcId="{B39B3DCD-DE70-449B-B4FD-03D64D3945A1}" destId="{90F7E88F-D3D9-4B19-959B-D3BE91EE0E9B}" srcOrd="4" destOrd="0" parTransId="{3F098509-EC40-4EEA-9209-80EB87654079}" sibTransId="{A0A9401D-D362-424A-94D3-8A7EC9549C6D}"/>
    <dgm:cxn modelId="{E2C0CD32-F9A7-4A10-B743-C677F01E3B68}" srcId="{B39B3DCD-DE70-449B-B4FD-03D64D3945A1}" destId="{7298368B-2F6F-4F6D-9741-835AB4621FA6}" srcOrd="9" destOrd="0" parTransId="{DF4CE43C-ACC7-4C85-8FB7-6735312E7020}" sibTransId="{47C0C2F2-1898-48FB-9601-8C9894BDE72E}"/>
    <dgm:cxn modelId="{E350FD39-10F1-2247-9980-503CDB87FA6F}" type="presOf" srcId="{90F7E88F-D3D9-4B19-959B-D3BE91EE0E9B}" destId="{38CB38F6-B50C-BC41-A87A-DEA9D9624B3A}" srcOrd="0" destOrd="0" presId="urn:microsoft.com/office/officeart/2005/8/layout/default"/>
    <dgm:cxn modelId="{76026942-4A26-41EB-9851-EF8AE6B29FC1}" srcId="{B39B3DCD-DE70-449B-B4FD-03D64D3945A1}" destId="{D76DE494-AA1A-43BC-8541-567C69A3D91D}" srcOrd="6" destOrd="0" parTransId="{D9601B0A-D112-4217-AA6A-95CDC8184A3B}" sibTransId="{DCAB7105-47C3-463A-A308-419827AF925C}"/>
    <dgm:cxn modelId="{546A0366-CD90-DD44-A707-45A8497DF034}" type="presOf" srcId="{1C0375F5-4FF8-43EE-A87E-EA9946B39090}" destId="{C92A77B4-2E73-2D49-BE0D-8CF3FA759C4E}" srcOrd="0" destOrd="0" presId="urn:microsoft.com/office/officeart/2005/8/layout/default"/>
    <dgm:cxn modelId="{89A09C67-1C3C-514B-972F-866EDD56847E}" type="presOf" srcId="{61E1CA8A-F969-433D-9B8E-66CA653CF039}" destId="{26F8F008-B770-3847-952A-FB12384181A9}" srcOrd="0" destOrd="0" presId="urn:microsoft.com/office/officeart/2005/8/layout/default"/>
    <dgm:cxn modelId="{59B3F167-9B98-4A3F-82E4-F59E3683831C}" srcId="{B39B3DCD-DE70-449B-B4FD-03D64D3945A1}" destId="{171446B6-0FB9-4F9E-ADCB-DFA27C0B7B27}" srcOrd="5" destOrd="0" parTransId="{CF13B74F-C457-4849-BDAB-3C8CE084B52A}" sibTransId="{6AE6E3E9-35E8-4504-B5A3-7C99863BDF68}"/>
    <dgm:cxn modelId="{03FA3174-0BB6-6043-8972-3EE4A135BC31}" type="presOf" srcId="{CAFED527-F3C7-4B3E-BE6D-531495C45F41}" destId="{DBA63D8C-830E-1E4B-9228-C481FEA5841B}" srcOrd="0" destOrd="0" presId="urn:microsoft.com/office/officeart/2005/8/layout/default"/>
    <dgm:cxn modelId="{04C46A5A-3CE9-4785-AF8A-D7AF2EB22118}" srcId="{B39B3DCD-DE70-449B-B4FD-03D64D3945A1}" destId="{1AF8374F-4212-4108-8B3F-505434D1E489}" srcOrd="8" destOrd="0" parTransId="{48FCB6E7-C4EA-4847-9574-D5BBD6991415}" sibTransId="{EF3F06AF-80E6-42E1-91EF-1F9C992B3B86}"/>
    <dgm:cxn modelId="{A8D1D584-2303-E948-AFA1-5AD283A67BE6}" type="presOf" srcId="{B39B3DCD-DE70-449B-B4FD-03D64D3945A1}" destId="{911DD157-1855-3A47-9ED6-A4E2017437D0}" srcOrd="0" destOrd="0" presId="urn:microsoft.com/office/officeart/2005/8/layout/default"/>
    <dgm:cxn modelId="{C9A72C85-930B-44B1-9CC5-DC0B818BC12B}" srcId="{B39B3DCD-DE70-449B-B4FD-03D64D3945A1}" destId="{B2AE8116-9336-4961-A929-06B9A24E4854}" srcOrd="0" destOrd="0" parTransId="{108685CC-C455-4D8F-8876-E49C4F1B935F}" sibTransId="{2F58081F-5594-4DDA-A2EF-22FAF200B9B5}"/>
    <dgm:cxn modelId="{26346D8D-2323-47ED-B7CD-0B68A3D4F201}" srcId="{B39B3DCD-DE70-449B-B4FD-03D64D3945A1}" destId="{CAFED527-F3C7-4B3E-BE6D-531495C45F41}" srcOrd="2" destOrd="0" parTransId="{C112C900-F82A-4A47-9BF3-3CEE84F5065C}" sibTransId="{29056769-5EA0-435F-8432-DD271E9C555F}"/>
    <dgm:cxn modelId="{5FE24C96-DD50-3B40-B211-699B863EEF54}" type="presOf" srcId="{171446B6-0FB9-4F9E-ADCB-DFA27C0B7B27}" destId="{62142AA8-D668-BA4A-9328-D9FE31555832}" srcOrd="0" destOrd="0" presId="urn:microsoft.com/office/officeart/2005/8/layout/default"/>
    <dgm:cxn modelId="{F0C01DB2-C06B-7F41-9643-6CE0D4661D2F}" type="presOf" srcId="{D76DE494-AA1A-43BC-8541-567C69A3D91D}" destId="{88F818A5-677E-B34B-9EC6-28520A19DD38}" srcOrd="0" destOrd="0" presId="urn:microsoft.com/office/officeart/2005/8/layout/default"/>
    <dgm:cxn modelId="{06888AB8-6E37-2B4E-A44F-9B9B2C02BC63}" type="presOf" srcId="{1AF8374F-4212-4108-8B3F-505434D1E489}" destId="{304C8DDB-A1C3-014A-B67F-B8F51CCBB2DF}" srcOrd="0" destOrd="0" presId="urn:microsoft.com/office/officeart/2005/8/layout/default"/>
    <dgm:cxn modelId="{B9FE7ED0-46F0-134C-97F9-2BB6D37D2D7E}" type="presOf" srcId="{93CD3055-720F-42C9-86B4-DE050A8FA3AD}" destId="{33DF7B3D-7C33-1C48-B9B2-E60859153CC8}" srcOrd="0" destOrd="0" presId="urn:microsoft.com/office/officeart/2005/8/layout/default"/>
    <dgm:cxn modelId="{20FC3EE5-61A0-4B65-B18F-A6E0F4580A46}" srcId="{B39B3DCD-DE70-449B-B4FD-03D64D3945A1}" destId="{61E1CA8A-F969-433D-9B8E-66CA653CF039}" srcOrd="7" destOrd="0" parTransId="{8BE08766-2ECE-4AC2-8AF2-9EF6995B7192}" sibTransId="{97BD48F1-1332-4B16-A167-BBABB20358BB}"/>
    <dgm:cxn modelId="{DC2CA0F4-3401-1746-9976-FEB0D101E7CE}" type="presOf" srcId="{7298368B-2F6F-4F6D-9741-835AB4621FA6}" destId="{4433BC8F-BAB5-7847-97B4-0A3B88791BCE}" srcOrd="0" destOrd="0" presId="urn:microsoft.com/office/officeart/2005/8/layout/default"/>
    <dgm:cxn modelId="{1A14F6FF-D05E-4F8E-8C50-31C798B5E013}" srcId="{B39B3DCD-DE70-449B-B4FD-03D64D3945A1}" destId="{93CD3055-720F-42C9-86B4-DE050A8FA3AD}" srcOrd="3" destOrd="0" parTransId="{E72A39F4-200B-4A5A-8268-62FBA4BEBD02}" sibTransId="{E0A5C29D-F5FC-4BC9-9B24-74DB4D1023F8}"/>
    <dgm:cxn modelId="{78F547F7-E9C2-8146-B333-BF309641A880}" type="presParOf" srcId="{911DD157-1855-3A47-9ED6-A4E2017437D0}" destId="{55A5BA7E-0E45-1E44-9135-54472CCACAF3}" srcOrd="0" destOrd="0" presId="urn:microsoft.com/office/officeart/2005/8/layout/default"/>
    <dgm:cxn modelId="{F9AB8999-876D-134C-8263-A862504F9065}" type="presParOf" srcId="{911DD157-1855-3A47-9ED6-A4E2017437D0}" destId="{5273FD30-2DDB-824C-87E4-A658544990D6}" srcOrd="1" destOrd="0" presId="urn:microsoft.com/office/officeart/2005/8/layout/default"/>
    <dgm:cxn modelId="{6660E635-F02D-E14F-AFCD-7E5218A248B1}" type="presParOf" srcId="{911DD157-1855-3A47-9ED6-A4E2017437D0}" destId="{C92A77B4-2E73-2D49-BE0D-8CF3FA759C4E}" srcOrd="2" destOrd="0" presId="urn:microsoft.com/office/officeart/2005/8/layout/default"/>
    <dgm:cxn modelId="{5F071F47-9E7D-FF47-9D65-85F173A11E54}" type="presParOf" srcId="{911DD157-1855-3A47-9ED6-A4E2017437D0}" destId="{72AEC0CF-6219-304D-AE54-2DB2BEA26387}" srcOrd="3" destOrd="0" presId="urn:microsoft.com/office/officeart/2005/8/layout/default"/>
    <dgm:cxn modelId="{E542B97E-ED84-6941-9161-4134E1AA962C}" type="presParOf" srcId="{911DD157-1855-3A47-9ED6-A4E2017437D0}" destId="{DBA63D8C-830E-1E4B-9228-C481FEA5841B}" srcOrd="4" destOrd="0" presId="urn:microsoft.com/office/officeart/2005/8/layout/default"/>
    <dgm:cxn modelId="{81383A6D-22A8-6B45-97E7-CAAB0195EF15}" type="presParOf" srcId="{911DD157-1855-3A47-9ED6-A4E2017437D0}" destId="{44CDB0DB-E3F9-2B4A-B99A-7DE4CFC5AE85}" srcOrd="5" destOrd="0" presId="urn:microsoft.com/office/officeart/2005/8/layout/default"/>
    <dgm:cxn modelId="{00FDDDF9-CA84-9540-B2E6-4BE0F5088B3A}" type="presParOf" srcId="{911DD157-1855-3A47-9ED6-A4E2017437D0}" destId="{33DF7B3D-7C33-1C48-B9B2-E60859153CC8}" srcOrd="6" destOrd="0" presId="urn:microsoft.com/office/officeart/2005/8/layout/default"/>
    <dgm:cxn modelId="{2E6E30A1-C653-A74C-916C-4BF917612594}" type="presParOf" srcId="{911DD157-1855-3A47-9ED6-A4E2017437D0}" destId="{115D32A0-8CB3-0F4C-9B03-93561DE018E5}" srcOrd="7" destOrd="0" presId="urn:microsoft.com/office/officeart/2005/8/layout/default"/>
    <dgm:cxn modelId="{7989BD8F-2E31-5241-B360-3DE7947C5F08}" type="presParOf" srcId="{911DD157-1855-3A47-9ED6-A4E2017437D0}" destId="{38CB38F6-B50C-BC41-A87A-DEA9D9624B3A}" srcOrd="8" destOrd="0" presId="urn:microsoft.com/office/officeart/2005/8/layout/default"/>
    <dgm:cxn modelId="{A8660389-F78C-7D41-B784-B5B8233F6AC1}" type="presParOf" srcId="{911DD157-1855-3A47-9ED6-A4E2017437D0}" destId="{7D36FAE2-2CC3-7F46-9D59-C252FBD3FD9F}" srcOrd="9" destOrd="0" presId="urn:microsoft.com/office/officeart/2005/8/layout/default"/>
    <dgm:cxn modelId="{08126C1E-FA91-7C47-AC5D-43154FCDD0F9}" type="presParOf" srcId="{911DD157-1855-3A47-9ED6-A4E2017437D0}" destId="{62142AA8-D668-BA4A-9328-D9FE31555832}" srcOrd="10" destOrd="0" presId="urn:microsoft.com/office/officeart/2005/8/layout/default"/>
    <dgm:cxn modelId="{3A03DEF3-4CA7-AA43-95BF-79C0A5795770}" type="presParOf" srcId="{911DD157-1855-3A47-9ED6-A4E2017437D0}" destId="{24DA1AA9-A0BD-1D41-B9E5-E7AD63D3FD88}" srcOrd="11" destOrd="0" presId="urn:microsoft.com/office/officeart/2005/8/layout/default"/>
    <dgm:cxn modelId="{EF94D232-101E-A846-9597-1A828E6F9284}" type="presParOf" srcId="{911DD157-1855-3A47-9ED6-A4E2017437D0}" destId="{88F818A5-677E-B34B-9EC6-28520A19DD38}" srcOrd="12" destOrd="0" presId="urn:microsoft.com/office/officeart/2005/8/layout/default"/>
    <dgm:cxn modelId="{FD12095C-F356-D149-A302-A7269C832994}" type="presParOf" srcId="{911DD157-1855-3A47-9ED6-A4E2017437D0}" destId="{9E6149F6-20F5-4A47-AEBC-870127F530A7}" srcOrd="13" destOrd="0" presId="urn:microsoft.com/office/officeart/2005/8/layout/default"/>
    <dgm:cxn modelId="{B079887C-8BDC-1F43-812C-57169F5CDEEA}" type="presParOf" srcId="{911DD157-1855-3A47-9ED6-A4E2017437D0}" destId="{26F8F008-B770-3847-952A-FB12384181A9}" srcOrd="14" destOrd="0" presId="urn:microsoft.com/office/officeart/2005/8/layout/default"/>
    <dgm:cxn modelId="{61BD5A29-CB8E-DC45-87F7-11B24BB0E14B}" type="presParOf" srcId="{911DD157-1855-3A47-9ED6-A4E2017437D0}" destId="{269D9C6E-4A5E-684A-99D9-6EF53E7CC6B8}" srcOrd="15" destOrd="0" presId="urn:microsoft.com/office/officeart/2005/8/layout/default"/>
    <dgm:cxn modelId="{A6FA99FC-0255-6D44-B36F-9E3AEA35E35B}" type="presParOf" srcId="{911DD157-1855-3A47-9ED6-A4E2017437D0}" destId="{304C8DDB-A1C3-014A-B67F-B8F51CCBB2DF}" srcOrd="16" destOrd="0" presId="urn:microsoft.com/office/officeart/2005/8/layout/default"/>
    <dgm:cxn modelId="{51B592F1-816E-2748-93F2-6CDAED1C4F3A}" type="presParOf" srcId="{911DD157-1855-3A47-9ED6-A4E2017437D0}" destId="{B32F52C6-E103-2A42-81C6-EA469D288C97}" srcOrd="17" destOrd="0" presId="urn:microsoft.com/office/officeart/2005/8/layout/default"/>
    <dgm:cxn modelId="{CE5303A3-2556-5A49-8EBB-11F5B1F49783}" type="presParOf" srcId="{911DD157-1855-3A47-9ED6-A4E2017437D0}" destId="{4433BC8F-BAB5-7847-97B4-0A3B88791BCE}"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02762F-23B6-4FDD-B3A3-4A202B6C341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04ECD0B-04F0-49FA-B518-873D8520B89A}">
      <dgm:prSet/>
      <dgm:spPr/>
      <dgm:t>
        <a:bodyPr/>
        <a:lstStyle/>
        <a:p>
          <a:r>
            <a:rPr kumimoji="1" lang="ja-JP" dirty="0"/>
            <a:t>会員権販売＝最高のマーケティング</a:t>
          </a:r>
          <a:endParaRPr lang="en-US" dirty="0"/>
        </a:p>
      </dgm:t>
    </dgm:pt>
    <dgm:pt modelId="{DA6594F6-EF28-4719-9993-F2A1BA736655}" type="parTrans" cxnId="{5DD3AC0B-2BFB-4690-8FD2-B2EAFC38C41A}">
      <dgm:prSet/>
      <dgm:spPr/>
      <dgm:t>
        <a:bodyPr/>
        <a:lstStyle/>
        <a:p>
          <a:endParaRPr lang="en-US"/>
        </a:p>
      </dgm:t>
    </dgm:pt>
    <dgm:pt modelId="{9F292AE7-34C2-4679-8318-F6A480D67C36}" type="sibTrans" cxnId="{5DD3AC0B-2BFB-4690-8FD2-B2EAFC38C41A}">
      <dgm:prSet/>
      <dgm:spPr/>
      <dgm:t>
        <a:bodyPr/>
        <a:lstStyle/>
        <a:p>
          <a:endParaRPr lang="en-US"/>
        </a:p>
      </dgm:t>
    </dgm:pt>
    <dgm:pt modelId="{C2276D19-26B6-422F-AAC8-3C83F4ADF3D3}">
      <dgm:prSet/>
      <dgm:spPr/>
      <dgm:t>
        <a:bodyPr/>
        <a:lstStyle/>
        <a:p>
          <a:r>
            <a:rPr kumimoji="1" lang="ja-JP" dirty="0"/>
            <a:t>会員権が売れている地域＝需要のある地域</a:t>
          </a:r>
          <a:endParaRPr lang="en-US" dirty="0"/>
        </a:p>
      </dgm:t>
    </dgm:pt>
    <dgm:pt modelId="{F88CA638-B15A-4364-BE1D-64FB05C2D812}" type="parTrans" cxnId="{726E9402-4C43-494E-B9C4-000EADD34544}">
      <dgm:prSet/>
      <dgm:spPr/>
      <dgm:t>
        <a:bodyPr/>
        <a:lstStyle/>
        <a:p>
          <a:endParaRPr lang="en-US"/>
        </a:p>
      </dgm:t>
    </dgm:pt>
    <dgm:pt modelId="{34C88989-2639-43B3-8270-85B9997F0AF5}" type="sibTrans" cxnId="{726E9402-4C43-494E-B9C4-000EADD34544}">
      <dgm:prSet/>
      <dgm:spPr/>
      <dgm:t>
        <a:bodyPr/>
        <a:lstStyle/>
        <a:p>
          <a:endParaRPr lang="en-US"/>
        </a:p>
      </dgm:t>
    </dgm:pt>
    <dgm:pt modelId="{678F6E32-BE7A-4FF5-8C81-2604BAF3D86A}">
      <dgm:prSet/>
      <dgm:spPr/>
      <dgm:t>
        <a:bodyPr/>
        <a:lstStyle/>
        <a:p>
          <a:r>
            <a:rPr kumimoji="1" lang="ja-JP" dirty="0"/>
            <a:t>会員権購入者の店舗訪問率は約</a:t>
          </a:r>
          <a:r>
            <a:rPr kumimoji="1" lang="en-US" dirty="0"/>
            <a:t>95</a:t>
          </a:r>
          <a:r>
            <a:rPr kumimoji="1" lang="ja-JP" dirty="0"/>
            <a:t>％</a:t>
          </a:r>
          <a:endParaRPr lang="en-US" dirty="0"/>
        </a:p>
      </dgm:t>
    </dgm:pt>
    <dgm:pt modelId="{E04B9E4F-115A-4311-A95E-AE0CC2682BDD}" type="parTrans" cxnId="{558DD2D6-959F-4FFB-ADEA-6055FE5D7DE3}">
      <dgm:prSet/>
      <dgm:spPr/>
      <dgm:t>
        <a:bodyPr/>
        <a:lstStyle/>
        <a:p>
          <a:endParaRPr lang="en-US"/>
        </a:p>
      </dgm:t>
    </dgm:pt>
    <dgm:pt modelId="{3025901B-C69A-471C-A83F-9FAF65672650}" type="sibTrans" cxnId="{558DD2D6-959F-4FFB-ADEA-6055FE5D7DE3}">
      <dgm:prSet/>
      <dgm:spPr/>
      <dgm:t>
        <a:bodyPr/>
        <a:lstStyle/>
        <a:p>
          <a:endParaRPr lang="en-US"/>
        </a:p>
      </dgm:t>
    </dgm:pt>
    <dgm:pt modelId="{EFAE28CB-3D79-4C32-9B1E-58B151590433}">
      <dgm:prSet/>
      <dgm:spPr/>
      <dgm:t>
        <a:bodyPr/>
        <a:lstStyle/>
        <a:p>
          <a:r>
            <a:rPr kumimoji="1" lang="ja-JP" dirty="0"/>
            <a:t>つまり、顧客がいる状態で店舗をスタートさせることができる</a:t>
          </a:r>
          <a:endParaRPr lang="en-US" dirty="0"/>
        </a:p>
      </dgm:t>
    </dgm:pt>
    <dgm:pt modelId="{1D62F681-A942-4212-92E8-2131766C1CAE}" type="parTrans" cxnId="{8274680F-ED47-4B9C-8DBF-0635E3AAC762}">
      <dgm:prSet/>
      <dgm:spPr/>
      <dgm:t>
        <a:bodyPr/>
        <a:lstStyle/>
        <a:p>
          <a:endParaRPr lang="en-US"/>
        </a:p>
      </dgm:t>
    </dgm:pt>
    <dgm:pt modelId="{0E37CF9B-279C-4C7A-8B17-A352EA3822E5}" type="sibTrans" cxnId="{8274680F-ED47-4B9C-8DBF-0635E3AAC762}">
      <dgm:prSet/>
      <dgm:spPr/>
      <dgm:t>
        <a:bodyPr/>
        <a:lstStyle/>
        <a:p>
          <a:endParaRPr lang="en-US"/>
        </a:p>
      </dgm:t>
    </dgm:pt>
    <dgm:pt modelId="{6C3EF56B-3EE0-4A89-A9FE-07DCB4C22049}">
      <dgm:prSet/>
      <dgm:spPr/>
      <dgm:t>
        <a:bodyPr/>
        <a:lstStyle/>
        <a:p>
          <a:r>
            <a:rPr kumimoji="1" lang="ja-JP" dirty="0"/>
            <a:t>従来のオープン→知人、友人、</a:t>
          </a:r>
          <a:r>
            <a:rPr kumimoji="1" lang="en-US" dirty="0"/>
            <a:t>SNS</a:t>
          </a:r>
          <a:r>
            <a:rPr kumimoji="1" lang="ja-JP" dirty="0"/>
            <a:t>の口コミによる来店</a:t>
          </a:r>
          <a:endParaRPr lang="en-US" dirty="0"/>
        </a:p>
      </dgm:t>
    </dgm:pt>
    <dgm:pt modelId="{ECB4399A-4BDE-4B7C-9E2D-B34381A1C503}" type="parTrans" cxnId="{05A6673D-BF20-40ED-B4B1-0BFF03BBB627}">
      <dgm:prSet/>
      <dgm:spPr/>
      <dgm:t>
        <a:bodyPr/>
        <a:lstStyle/>
        <a:p>
          <a:endParaRPr lang="en-US"/>
        </a:p>
      </dgm:t>
    </dgm:pt>
    <dgm:pt modelId="{AFC62D11-DC46-4F17-A4AD-F678CCE20531}" type="sibTrans" cxnId="{05A6673D-BF20-40ED-B4B1-0BFF03BBB627}">
      <dgm:prSet/>
      <dgm:spPr/>
      <dgm:t>
        <a:bodyPr/>
        <a:lstStyle/>
        <a:p>
          <a:endParaRPr lang="en-US"/>
        </a:p>
      </dgm:t>
    </dgm:pt>
    <dgm:pt modelId="{2701F1FD-ECBB-417F-A0BE-D260665A1F4D}">
      <dgm:prSet/>
      <dgm:spPr/>
      <dgm:t>
        <a:bodyPr/>
        <a:lstStyle/>
        <a:p>
          <a:r>
            <a:rPr kumimoji="1" lang="en-US" dirty="0"/>
            <a:t>EFP</a:t>
          </a:r>
          <a:r>
            <a:rPr kumimoji="1" lang="ja-JP" dirty="0"/>
            <a:t>のオープン→会員権をお持ちのお客様がオープンから来店</a:t>
          </a:r>
          <a:endParaRPr lang="en-US" dirty="0"/>
        </a:p>
      </dgm:t>
    </dgm:pt>
    <dgm:pt modelId="{9B1C76BA-C877-49E5-85B1-7D9B05E4C5CB}" type="parTrans" cxnId="{71E996E1-CAC1-4984-9351-F9FBF580AB3E}">
      <dgm:prSet/>
      <dgm:spPr/>
      <dgm:t>
        <a:bodyPr/>
        <a:lstStyle/>
        <a:p>
          <a:endParaRPr lang="en-US"/>
        </a:p>
      </dgm:t>
    </dgm:pt>
    <dgm:pt modelId="{53C8C212-AB89-4AEF-9539-B4ED368ED991}" type="sibTrans" cxnId="{71E996E1-CAC1-4984-9351-F9FBF580AB3E}">
      <dgm:prSet/>
      <dgm:spPr/>
      <dgm:t>
        <a:bodyPr/>
        <a:lstStyle/>
        <a:p>
          <a:endParaRPr lang="en-US"/>
        </a:p>
      </dgm:t>
    </dgm:pt>
    <dgm:pt modelId="{3B2357CC-290A-E44D-BB45-6E409ACDDF81}" type="pres">
      <dgm:prSet presAssocID="{EC02762F-23B6-4FDD-B3A3-4A202B6C3417}" presName="linear" presStyleCnt="0">
        <dgm:presLayoutVars>
          <dgm:animLvl val="lvl"/>
          <dgm:resizeHandles val="exact"/>
        </dgm:presLayoutVars>
      </dgm:prSet>
      <dgm:spPr/>
    </dgm:pt>
    <dgm:pt modelId="{033A5EE3-4346-8144-BA5F-FBC5332CFA9E}" type="pres">
      <dgm:prSet presAssocID="{704ECD0B-04F0-49FA-B518-873D8520B89A}" presName="parentText" presStyleLbl="node1" presStyleIdx="0" presStyleCnt="6">
        <dgm:presLayoutVars>
          <dgm:chMax val="0"/>
          <dgm:bulletEnabled val="1"/>
        </dgm:presLayoutVars>
      </dgm:prSet>
      <dgm:spPr/>
    </dgm:pt>
    <dgm:pt modelId="{1B324B78-9222-FD4A-9549-DC6BC16CD82D}" type="pres">
      <dgm:prSet presAssocID="{9F292AE7-34C2-4679-8318-F6A480D67C36}" presName="spacer" presStyleCnt="0"/>
      <dgm:spPr/>
    </dgm:pt>
    <dgm:pt modelId="{353E9BE1-8CB4-3A40-B9BD-C56CE814973F}" type="pres">
      <dgm:prSet presAssocID="{C2276D19-26B6-422F-AAC8-3C83F4ADF3D3}" presName="parentText" presStyleLbl="node1" presStyleIdx="1" presStyleCnt="6">
        <dgm:presLayoutVars>
          <dgm:chMax val="0"/>
          <dgm:bulletEnabled val="1"/>
        </dgm:presLayoutVars>
      </dgm:prSet>
      <dgm:spPr/>
    </dgm:pt>
    <dgm:pt modelId="{4BE5B00A-F66F-3A4E-8B20-321AE461763B}" type="pres">
      <dgm:prSet presAssocID="{34C88989-2639-43B3-8270-85B9997F0AF5}" presName="spacer" presStyleCnt="0"/>
      <dgm:spPr/>
    </dgm:pt>
    <dgm:pt modelId="{9BB4BC23-B388-1F4F-813E-7CF2D72D3555}" type="pres">
      <dgm:prSet presAssocID="{678F6E32-BE7A-4FF5-8C81-2604BAF3D86A}" presName="parentText" presStyleLbl="node1" presStyleIdx="2" presStyleCnt="6">
        <dgm:presLayoutVars>
          <dgm:chMax val="0"/>
          <dgm:bulletEnabled val="1"/>
        </dgm:presLayoutVars>
      </dgm:prSet>
      <dgm:spPr/>
    </dgm:pt>
    <dgm:pt modelId="{99CDF596-D085-0542-87A1-503F3470BC52}" type="pres">
      <dgm:prSet presAssocID="{3025901B-C69A-471C-A83F-9FAF65672650}" presName="spacer" presStyleCnt="0"/>
      <dgm:spPr/>
    </dgm:pt>
    <dgm:pt modelId="{A0755B03-BCF7-9A40-8AB2-2F8852938339}" type="pres">
      <dgm:prSet presAssocID="{EFAE28CB-3D79-4C32-9B1E-58B151590433}" presName="parentText" presStyleLbl="node1" presStyleIdx="3" presStyleCnt="6">
        <dgm:presLayoutVars>
          <dgm:chMax val="0"/>
          <dgm:bulletEnabled val="1"/>
        </dgm:presLayoutVars>
      </dgm:prSet>
      <dgm:spPr/>
    </dgm:pt>
    <dgm:pt modelId="{90981A40-151A-2E4C-A405-454DB3FEBF17}" type="pres">
      <dgm:prSet presAssocID="{0E37CF9B-279C-4C7A-8B17-A352EA3822E5}" presName="spacer" presStyleCnt="0"/>
      <dgm:spPr/>
    </dgm:pt>
    <dgm:pt modelId="{6DC523C4-A2C1-C74F-A10D-F94F93CC8264}" type="pres">
      <dgm:prSet presAssocID="{6C3EF56B-3EE0-4A89-A9FE-07DCB4C22049}" presName="parentText" presStyleLbl="node1" presStyleIdx="4" presStyleCnt="6">
        <dgm:presLayoutVars>
          <dgm:chMax val="0"/>
          <dgm:bulletEnabled val="1"/>
        </dgm:presLayoutVars>
      </dgm:prSet>
      <dgm:spPr/>
    </dgm:pt>
    <dgm:pt modelId="{96272447-5429-FA43-98E9-BF3AF364EC60}" type="pres">
      <dgm:prSet presAssocID="{AFC62D11-DC46-4F17-A4AD-F678CCE20531}" presName="spacer" presStyleCnt="0"/>
      <dgm:spPr/>
    </dgm:pt>
    <dgm:pt modelId="{1A1F0C17-181E-B649-B3DB-352DF82FCB0F}" type="pres">
      <dgm:prSet presAssocID="{2701F1FD-ECBB-417F-A0BE-D260665A1F4D}" presName="parentText" presStyleLbl="node1" presStyleIdx="5" presStyleCnt="6">
        <dgm:presLayoutVars>
          <dgm:chMax val="0"/>
          <dgm:bulletEnabled val="1"/>
        </dgm:presLayoutVars>
      </dgm:prSet>
      <dgm:spPr/>
    </dgm:pt>
  </dgm:ptLst>
  <dgm:cxnLst>
    <dgm:cxn modelId="{726E9402-4C43-494E-B9C4-000EADD34544}" srcId="{EC02762F-23B6-4FDD-B3A3-4A202B6C3417}" destId="{C2276D19-26B6-422F-AAC8-3C83F4ADF3D3}" srcOrd="1" destOrd="0" parTransId="{F88CA638-B15A-4364-BE1D-64FB05C2D812}" sibTransId="{34C88989-2639-43B3-8270-85B9997F0AF5}"/>
    <dgm:cxn modelId="{5DD3AC0B-2BFB-4690-8FD2-B2EAFC38C41A}" srcId="{EC02762F-23B6-4FDD-B3A3-4A202B6C3417}" destId="{704ECD0B-04F0-49FA-B518-873D8520B89A}" srcOrd="0" destOrd="0" parTransId="{DA6594F6-EF28-4719-9993-F2A1BA736655}" sibTransId="{9F292AE7-34C2-4679-8318-F6A480D67C36}"/>
    <dgm:cxn modelId="{8274680F-ED47-4B9C-8DBF-0635E3AAC762}" srcId="{EC02762F-23B6-4FDD-B3A3-4A202B6C3417}" destId="{EFAE28CB-3D79-4C32-9B1E-58B151590433}" srcOrd="3" destOrd="0" parTransId="{1D62F681-A942-4212-92E8-2131766C1CAE}" sibTransId="{0E37CF9B-279C-4C7A-8B17-A352EA3822E5}"/>
    <dgm:cxn modelId="{E309C71A-E6E0-4447-A331-8491A891D35B}" type="presOf" srcId="{2701F1FD-ECBB-417F-A0BE-D260665A1F4D}" destId="{1A1F0C17-181E-B649-B3DB-352DF82FCB0F}" srcOrd="0" destOrd="0" presId="urn:microsoft.com/office/officeart/2005/8/layout/vList2"/>
    <dgm:cxn modelId="{773F6B30-CA16-F94C-8E89-4411D5ADAAB6}" type="presOf" srcId="{C2276D19-26B6-422F-AAC8-3C83F4ADF3D3}" destId="{353E9BE1-8CB4-3A40-B9BD-C56CE814973F}" srcOrd="0" destOrd="0" presId="urn:microsoft.com/office/officeart/2005/8/layout/vList2"/>
    <dgm:cxn modelId="{05A6673D-BF20-40ED-B4B1-0BFF03BBB627}" srcId="{EC02762F-23B6-4FDD-B3A3-4A202B6C3417}" destId="{6C3EF56B-3EE0-4A89-A9FE-07DCB4C22049}" srcOrd="4" destOrd="0" parTransId="{ECB4399A-4BDE-4B7C-9E2D-B34381A1C503}" sibTransId="{AFC62D11-DC46-4F17-A4AD-F678CCE20531}"/>
    <dgm:cxn modelId="{F5FC5785-B8A1-C04E-AEEE-883F8E540774}" type="presOf" srcId="{6C3EF56B-3EE0-4A89-A9FE-07DCB4C22049}" destId="{6DC523C4-A2C1-C74F-A10D-F94F93CC8264}" srcOrd="0" destOrd="0" presId="urn:microsoft.com/office/officeart/2005/8/layout/vList2"/>
    <dgm:cxn modelId="{755FBA8A-DE1E-6247-B629-ADC1DC39E796}" type="presOf" srcId="{704ECD0B-04F0-49FA-B518-873D8520B89A}" destId="{033A5EE3-4346-8144-BA5F-FBC5332CFA9E}" srcOrd="0" destOrd="0" presId="urn:microsoft.com/office/officeart/2005/8/layout/vList2"/>
    <dgm:cxn modelId="{5FD232BB-88CB-B14C-BAD0-58F65ED0977D}" type="presOf" srcId="{EFAE28CB-3D79-4C32-9B1E-58B151590433}" destId="{A0755B03-BCF7-9A40-8AB2-2F8852938339}" srcOrd="0" destOrd="0" presId="urn:microsoft.com/office/officeart/2005/8/layout/vList2"/>
    <dgm:cxn modelId="{6F4C47D1-719B-9740-8C8E-11C25F1C64C7}" type="presOf" srcId="{EC02762F-23B6-4FDD-B3A3-4A202B6C3417}" destId="{3B2357CC-290A-E44D-BB45-6E409ACDDF81}" srcOrd="0" destOrd="0" presId="urn:microsoft.com/office/officeart/2005/8/layout/vList2"/>
    <dgm:cxn modelId="{558DD2D6-959F-4FFB-ADEA-6055FE5D7DE3}" srcId="{EC02762F-23B6-4FDD-B3A3-4A202B6C3417}" destId="{678F6E32-BE7A-4FF5-8C81-2604BAF3D86A}" srcOrd="2" destOrd="0" parTransId="{E04B9E4F-115A-4311-A95E-AE0CC2682BDD}" sibTransId="{3025901B-C69A-471C-A83F-9FAF65672650}"/>
    <dgm:cxn modelId="{71E996E1-CAC1-4984-9351-F9FBF580AB3E}" srcId="{EC02762F-23B6-4FDD-B3A3-4A202B6C3417}" destId="{2701F1FD-ECBB-417F-A0BE-D260665A1F4D}" srcOrd="5" destOrd="0" parTransId="{9B1C76BA-C877-49E5-85B1-7D9B05E4C5CB}" sibTransId="{53C8C212-AB89-4AEF-9539-B4ED368ED991}"/>
    <dgm:cxn modelId="{6ABFF9F8-4CF1-0A41-9FD6-37049BD53C71}" type="presOf" srcId="{678F6E32-BE7A-4FF5-8C81-2604BAF3D86A}" destId="{9BB4BC23-B388-1F4F-813E-7CF2D72D3555}" srcOrd="0" destOrd="0" presId="urn:microsoft.com/office/officeart/2005/8/layout/vList2"/>
    <dgm:cxn modelId="{74B8F54C-4835-AE4C-849C-A62CBFD82538}" type="presParOf" srcId="{3B2357CC-290A-E44D-BB45-6E409ACDDF81}" destId="{033A5EE3-4346-8144-BA5F-FBC5332CFA9E}" srcOrd="0" destOrd="0" presId="urn:microsoft.com/office/officeart/2005/8/layout/vList2"/>
    <dgm:cxn modelId="{0DA79CA9-35CA-0D44-8C5E-781A6F04358B}" type="presParOf" srcId="{3B2357CC-290A-E44D-BB45-6E409ACDDF81}" destId="{1B324B78-9222-FD4A-9549-DC6BC16CD82D}" srcOrd="1" destOrd="0" presId="urn:microsoft.com/office/officeart/2005/8/layout/vList2"/>
    <dgm:cxn modelId="{82BFE96C-E63A-6C47-B4EC-CF7C9B057B1F}" type="presParOf" srcId="{3B2357CC-290A-E44D-BB45-6E409ACDDF81}" destId="{353E9BE1-8CB4-3A40-B9BD-C56CE814973F}" srcOrd="2" destOrd="0" presId="urn:microsoft.com/office/officeart/2005/8/layout/vList2"/>
    <dgm:cxn modelId="{7E9B9389-6226-0E47-91BD-88B8C20D2BCC}" type="presParOf" srcId="{3B2357CC-290A-E44D-BB45-6E409ACDDF81}" destId="{4BE5B00A-F66F-3A4E-8B20-321AE461763B}" srcOrd="3" destOrd="0" presId="urn:microsoft.com/office/officeart/2005/8/layout/vList2"/>
    <dgm:cxn modelId="{9CFB4857-A599-7142-BBB3-2ED22199F417}" type="presParOf" srcId="{3B2357CC-290A-E44D-BB45-6E409ACDDF81}" destId="{9BB4BC23-B388-1F4F-813E-7CF2D72D3555}" srcOrd="4" destOrd="0" presId="urn:microsoft.com/office/officeart/2005/8/layout/vList2"/>
    <dgm:cxn modelId="{1F9901EE-F007-9042-AE0D-1FA00CF2BB9C}" type="presParOf" srcId="{3B2357CC-290A-E44D-BB45-6E409ACDDF81}" destId="{99CDF596-D085-0542-87A1-503F3470BC52}" srcOrd="5" destOrd="0" presId="urn:microsoft.com/office/officeart/2005/8/layout/vList2"/>
    <dgm:cxn modelId="{4EF577E4-CE5A-824D-81DE-9A4129E386C3}" type="presParOf" srcId="{3B2357CC-290A-E44D-BB45-6E409ACDDF81}" destId="{A0755B03-BCF7-9A40-8AB2-2F8852938339}" srcOrd="6" destOrd="0" presId="urn:microsoft.com/office/officeart/2005/8/layout/vList2"/>
    <dgm:cxn modelId="{ED6F0FF0-B1BC-A24B-AA86-2790944B96DB}" type="presParOf" srcId="{3B2357CC-290A-E44D-BB45-6E409ACDDF81}" destId="{90981A40-151A-2E4C-A405-454DB3FEBF17}" srcOrd="7" destOrd="0" presId="urn:microsoft.com/office/officeart/2005/8/layout/vList2"/>
    <dgm:cxn modelId="{AC47CC40-C657-F742-BF04-23CF8000E278}" type="presParOf" srcId="{3B2357CC-290A-E44D-BB45-6E409ACDDF81}" destId="{6DC523C4-A2C1-C74F-A10D-F94F93CC8264}" srcOrd="8" destOrd="0" presId="urn:microsoft.com/office/officeart/2005/8/layout/vList2"/>
    <dgm:cxn modelId="{28121217-4A73-C74B-A0B9-814E2C45FCF2}" type="presParOf" srcId="{3B2357CC-290A-E44D-BB45-6E409ACDDF81}" destId="{96272447-5429-FA43-98E9-BF3AF364EC60}" srcOrd="9" destOrd="0" presId="urn:microsoft.com/office/officeart/2005/8/layout/vList2"/>
    <dgm:cxn modelId="{A13726F1-36E5-494A-A092-D1943CC398B2}" type="presParOf" srcId="{3B2357CC-290A-E44D-BB45-6E409ACDDF81}" destId="{1A1F0C17-181E-B649-B3DB-352DF82FCB0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B8B8BC-204E-4753-BB50-682718559FB3}"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n-US"/>
        </a:p>
      </dgm:t>
    </dgm:pt>
    <dgm:pt modelId="{2AF6ADDE-8029-473F-8FA2-3BA4262ABAB4}">
      <dgm:prSet/>
      <dgm:spPr/>
      <dgm:t>
        <a:bodyPr/>
        <a:lstStyle/>
        <a:p>
          <a:r>
            <a:rPr kumimoji="1" lang="ja-JP"/>
            <a:t>事業投資型</a:t>
          </a:r>
          <a:endParaRPr kumimoji="1" lang="en-US" altLang="ja-JP" dirty="0"/>
        </a:p>
        <a:p>
          <a:r>
            <a:rPr kumimoji="1" lang="ja-JP"/>
            <a:t>共同オーナー</a:t>
          </a:r>
          <a:endParaRPr lang="en-US" dirty="0"/>
        </a:p>
      </dgm:t>
    </dgm:pt>
    <dgm:pt modelId="{DFEA4D4F-5236-4790-8905-AFD19EFF2F91}" type="parTrans" cxnId="{A056CA3B-7055-466F-B0CD-95762E1FC944}">
      <dgm:prSet/>
      <dgm:spPr/>
      <dgm:t>
        <a:bodyPr/>
        <a:lstStyle/>
        <a:p>
          <a:endParaRPr lang="en-US"/>
        </a:p>
      </dgm:t>
    </dgm:pt>
    <dgm:pt modelId="{F44E6E97-7FE7-42C7-A5F7-AF7E46AFA102}" type="sibTrans" cxnId="{A056CA3B-7055-466F-B0CD-95762E1FC944}">
      <dgm:prSet/>
      <dgm:spPr/>
      <dgm:t>
        <a:bodyPr/>
        <a:lstStyle/>
        <a:p>
          <a:endParaRPr lang="en-US"/>
        </a:p>
      </dgm:t>
    </dgm:pt>
    <dgm:pt modelId="{B35001D3-05AC-40F8-B4B9-ACF3328DF55E}">
      <dgm:prSet/>
      <dgm:spPr/>
      <dgm:t>
        <a:bodyPr/>
        <a:lstStyle/>
        <a:p>
          <a:r>
            <a:rPr kumimoji="1" lang="ja-JP" dirty="0"/>
            <a:t>ノーリスク　ローリターン</a:t>
          </a:r>
          <a:endParaRPr lang="en-US" dirty="0"/>
        </a:p>
      </dgm:t>
    </dgm:pt>
    <dgm:pt modelId="{3484E6CC-EA5E-4EE0-8036-9A18C9E5BB77}" type="parTrans" cxnId="{F471A4D8-4494-44D9-B9A6-AEACB383732F}">
      <dgm:prSet/>
      <dgm:spPr/>
      <dgm:t>
        <a:bodyPr/>
        <a:lstStyle/>
        <a:p>
          <a:endParaRPr lang="en-US"/>
        </a:p>
      </dgm:t>
    </dgm:pt>
    <dgm:pt modelId="{DD19E352-1193-42A9-B4DE-2BBEC265D896}" type="sibTrans" cxnId="{F471A4D8-4494-44D9-B9A6-AEACB383732F}">
      <dgm:prSet/>
      <dgm:spPr/>
      <dgm:t>
        <a:bodyPr/>
        <a:lstStyle/>
        <a:p>
          <a:endParaRPr lang="en-US"/>
        </a:p>
      </dgm:t>
    </dgm:pt>
    <dgm:pt modelId="{01F5CED4-C941-4099-A448-79459DE1D4CE}">
      <dgm:prSet/>
      <dgm:spPr/>
      <dgm:t>
        <a:bodyPr/>
        <a:lstStyle/>
        <a:p>
          <a:r>
            <a:rPr kumimoji="1" lang="ja-JP"/>
            <a:t>店舗投資型</a:t>
          </a:r>
          <a:endParaRPr kumimoji="1" lang="en-US" altLang="ja-JP" dirty="0"/>
        </a:p>
        <a:p>
          <a:r>
            <a:rPr kumimoji="1" lang="ja-JP"/>
            <a:t>共同オーナー</a:t>
          </a:r>
          <a:endParaRPr lang="en-US" dirty="0"/>
        </a:p>
      </dgm:t>
    </dgm:pt>
    <dgm:pt modelId="{01814C1C-286F-4ECD-AC9E-759B04A7DEED}" type="parTrans" cxnId="{D1188E9F-6124-47BE-8E31-A0C90AC6636E}">
      <dgm:prSet/>
      <dgm:spPr/>
      <dgm:t>
        <a:bodyPr/>
        <a:lstStyle/>
        <a:p>
          <a:endParaRPr lang="en-US"/>
        </a:p>
      </dgm:t>
    </dgm:pt>
    <dgm:pt modelId="{D9A1C627-FB52-47BE-B495-7DB678A3C094}" type="sibTrans" cxnId="{D1188E9F-6124-47BE-8E31-A0C90AC6636E}">
      <dgm:prSet/>
      <dgm:spPr/>
      <dgm:t>
        <a:bodyPr/>
        <a:lstStyle/>
        <a:p>
          <a:endParaRPr lang="en-US"/>
        </a:p>
      </dgm:t>
    </dgm:pt>
    <dgm:pt modelId="{28C51B49-23FB-4246-A2C4-1079ACFE7A3E}">
      <dgm:prSet/>
      <dgm:spPr/>
      <dgm:t>
        <a:bodyPr/>
        <a:lstStyle/>
        <a:p>
          <a:r>
            <a:rPr kumimoji="1" lang="ja-JP"/>
            <a:t>ハイリスク　ハイリターン</a:t>
          </a:r>
          <a:endParaRPr lang="en-US"/>
        </a:p>
      </dgm:t>
    </dgm:pt>
    <dgm:pt modelId="{95118F50-F956-408A-98CD-F61247E0AAAE}" type="parTrans" cxnId="{BCFF5D94-2809-4DEE-8FC7-0717FA66BB78}">
      <dgm:prSet/>
      <dgm:spPr/>
      <dgm:t>
        <a:bodyPr/>
        <a:lstStyle/>
        <a:p>
          <a:endParaRPr lang="en-US"/>
        </a:p>
      </dgm:t>
    </dgm:pt>
    <dgm:pt modelId="{7791851B-5CA0-4DB6-9566-10D162E635DB}" type="sibTrans" cxnId="{BCFF5D94-2809-4DEE-8FC7-0717FA66BB78}">
      <dgm:prSet/>
      <dgm:spPr/>
      <dgm:t>
        <a:bodyPr/>
        <a:lstStyle/>
        <a:p>
          <a:endParaRPr lang="en-US"/>
        </a:p>
      </dgm:t>
    </dgm:pt>
    <dgm:pt modelId="{5FDE00B1-B788-C74F-96C5-2345034B2CCA}" type="pres">
      <dgm:prSet presAssocID="{0CB8B8BC-204E-4753-BB50-682718559FB3}" presName="diagram" presStyleCnt="0">
        <dgm:presLayoutVars>
          <dgm:chPref val="1"/>
          <dgm:dir/>
          <dgm:animOne val="branch"/>
          <dgm:animLvl val="lvl"/>
          <dgm:resizeHandles/>
        </dgm:presLayoutVars>
      </dgm:prSet>
      <dgm:spPr/>
    </dgm:pt>
    <dgm:pt modelId="{4DAA1E8B-498E-7B4A-B1C2-5DD77950E343}" type="pres">
      <dgm:prSet presAssocID="{2AF6ADDE-8029-473F-8FA2-3BA4262ABAB4}" presName="root" presStyleCnt="0"/>
      <dgm:spPr/>
    </dgm:pt>
    <dgm:pt modelId="{25AFC009-1564-974C-BA49-93B84FFAB01A}" type="pres">
      <dgm:prSet presAssocID="{2AF6ADDE-8029-473F-8FA2-3BA4262ABAB4}" presName="rootComposite" presStyleCnt="0"/>
      <dgm:spPr/>
    </dgm:pt>
    <dgm:pt modelId="{C5E8F6BB-3825-A440-B7EE-F176EEB53525}" type="pres">
      <dgm:prSet presAssocID="{2AF6ADDE-8029-473F-8FA2-3BA4262ABAB4}" presName="rootText" presStyleLbl="node1" presStyleIdx="0" presStyleCnt="2"/>
      <dgm:spPr/>
    </dgm:pt>
    <dgm:pt modelId="{B0C726B3-B488-A34A-9E6C-58054CB2DE28}" type="pres">
      <dgm:prSet presAssocID="{2AF6ADDE-8029-473F-8FA2-3BA4262ABAB4}" presName="rootConnector" presStyleLbl="node1" presStyleIdx="0" presStyleCnt="2"/>
      <dgm:spPr/>
    </dgm:pt>
    <dgm:pt modelId="{5B6DAE8C-9481-9042-9144-64454C3AA025}" type="pres">
      <dgm:prSet presAssocID="{2AF6ADDE-8029-473F-8FA2-3BA4262ABAB4}" presName="childShape" presStyleCnt="0"/>
      <dgm:spPr/>
    </dgm:pt>
    <dgm:pt modelId="{8350E39B-01B8-EE49-97CF-EF70E27753B0}" type="pres">
      <dgm:prSet presAssocID="{3484E6CC-EA5E-4EE0-8036-9A18C9E5BB77}" presName="Name13" presStyleLbl="parChTrans1D2" presStyleIdx="0" presStyleCnt="2"/>
      <dgm:spPr/>
    </dgm:pt>
    <dgm:pt modelId="{49E229FC-D2A5-6D4A-9649-D313B535B45B}" type="pres">
      <dgm:prSet presAssocID="{B35001D3-05AC-40F8-B4B9-ACF3328DF55E}" presName="childText" presStyleLbl="bgAcc1" presStyleIdx="0" presStyleCnt="2">
        <dgm:presLayoutVars>
          <dgm:bulletEnabled val="1"/>
        </dgm:presLayoutVars>
      </dgm:prSet>
      <dgm:spPr/>
    </dgm:pt>
    <dgm:pt modelId="{4BDE6919-8AB9-CC4B-B482-C59A3CF11877}" type="pres">
      <dgm:prSet presAssocID="{01F5CED4-C941-4099-A448-79459DE1D4CE}" presName="root" presStyleCnt="0"/>
      <dgm:spPr/>
    </dgm:pt>
    <dgm:pt modelId="{31110568-AEB2-464D-B8B3-1FE1A8383B5A}" type="pres">
      <dgm:prSet presAssocID="{01F5CED4-C941-4099-A448-79459DE1D4CE}" presName="rootComposite" presStyleCnt="0"/>
      <dgm:spPr/>
    </dgm:pt>
    <dgm:pt modelId="{716D4FCB-C6FA-7442-8980-0E258CD73E65}" type="pres">
      <dgm:prSet presAssocID="{01F5CED4-C941-4099-A448-79459DE1D4CE}" presName="rootText" presStyleLbl="node1" presStyleIdx="1" presStyleCnt="2"/>
      <dgm:spPr/>
    </dgm:pt>
    <dgm:pt modelId="{DF137387-90F9-6A45-8A97-E382C005A6F5}" type="pres">
      <dgm:prSet presAssocID="{01F5CED4-C941-4099-A448-79459DE1D4CE}" presName="rootConnector" presStyleLbl="node1" presStyleIdx="1" presStyleCnt="2"/>
      <dgm:spPr/>
    </dgm:pt>
    <dgm:pt modelId="{9AF6AE54-555E-6C41-B264-DC1ED01FF52C}" type="pres">
      <dgm:prSet presAssocID="{01F5CED4-C941-4099-A448-79459DE1D4CE}" presName="childShape" presStyleCnt="0"/>
      <dgm:spPr/>
    </dgm:pt>
    <dgm:pt modelId="{66F28555-1A2E-DC4D-BD2F-D6C34ADFD92C}" type="pres">
      <dgm:prSet presAssocID="{95118F50-F956-408A-98CD-F61247E0AAAE}" presName="Name13" presStyleLbl="parChTrans1D2" presStyleIdx="1" presStyleCnt="2"/>
      <dgm:spPr/>
    </dgm:pt>
    <dgm:pt modelId="{52EC943E-7E61-D84F-911F-C5424E6C85E7}" type="pres">
      <dgm:prSet presAssocID="{28C51B49-23FB-4246-A2C4-1079ACFE7A3E}" presName="childText" presStyleLbl="bgAcc1" presStyleIdx="1" presStyleCnt="2">
        <dgm:presLayoutVars>
          <dgm:bulletEnabled val="1"/>
        </dgm:presLayoutVars>
      </dgm:prSet>
      <dgm:spPr/>
    </dgm:pt>
  </dgm:ptLst>
  <dgm:cxnLst>
    <dgm:cxn modelId="{733EB102-C2D6-8249-8BF1-E982DF7326BB}" type="presOf" srcId="{28C51B49-23FB-4246-A2C4-1079ACFE7A3E}" destId="{52EC943E-7E61-D84F-911F-C5424E6C85E7}" srcOrd="0" destOrd="0" presId="urn:microsoft.com/office/officeart/2005/8/layout/hierarchy3"/>
    <dgm:cxn modelId="{0FBE2417-5857-B842-B07E-4C0C9A58C90B}" type="presOf" srcId="{3484E6CC-EA5E-4EE0-8036-9A18C9E5BB77}" destId="{8350E39B-01B8-EE49-97CF-EF70E27753B0}" srcOrd="0" destOrd="0" presId="urn:microsoft.com/office/officeart/2005/8/layout/hierarchy3"/>
    <dgm:cxn modelId="{4F473827-7639-8D4A-AFDC-2F89CC6CB86B}" type="presOf" srcId="{01F5CED4-C941-4099-A448-79459DE1D4CE}" destId="{DF137387-90F9-6A45-8A97-E382C005A6F5}" srcOrd="1" destOrd="0" presId="urn:microsoft.com/office/officeart/2005/8/layout/hierarchy3"/>
    <dgm:cxn modelId="{680D382A-65C1-CF4D-AB95-F89701C572F1}" type="presOf" srcId="{B35001D3-05AC-40F8-B4B9-ACF3328DF55E}" destId="{49E229FC-D2A5-6D4A-9649-D313B535B45B}" srcOrd="0" destOrd="0" presId="urn:microsoft.com/office/officeart/2005/8/layout/hierarchy3"/>
    <dgm:cxn modelId="{A056CA3B-7055-466F-B0CD-95762E1FC944}" srcId="{0CB8B8BC-204E-4753-BB50-682718559FB3}" destId="{2AF6ADDE-8029-473F-8FA2-3BA4262ABAB4}" srcOrd="0" destOrd="0" parTransId="{DFEA4D4F-5236-4790-8905-AFD19EFF2F91}" sibTransId="{F44E6E97-7FE7-42C7-A5F7-AF7E46AFA102}"/>
    <dgm:cxn modelId="{F2BB476B-B9EE-2342-9ACB-0A5153A9D416}" type="presOf" srcId="{2AF6ADDE-8029-473F-8FA2-3BA4262ABAB4}" destId="{C5E8F6BB-3825-A440-B7EE-F176EEB53525}" srcOrd="0" destOrd="0" presId="urn:microsoft.com/office/officeart/2005/8/layout/hierarchy3"/>
    <dgm:cxn modelId="{9FA39252-E440-8448-AA7A-9137E2E81CBA}" type="presOf" srcId="{2AF6ADDE-8029-473F-8FA2-3BA4262ABAB4}" destId="{B0C726B3-B488-A34A-9E6C-58054CB2DE28}" srcOrd="1" destOrd="0" presId="urn:microsoft.com/office/officeart/2005/8/layout/hierarchy3"/>
    <dgm:cxn modelId="{3892AD89-671F-F44D-8FCC-AC66F69AB55A}" type="presOf" srcId="{01F5CED4-C941-4099-A448-79459DE1D4CE}" destId="{716D4FCB-C6FA-7442-8980-0E258CD73E65}" srcOrd="0" destOrd="0" presId="urn:microsoft.com/office/officeart/2005/8/layout/hierarchy3"/>
    <dgm:cxn modelId="{BCFF5D94-2809-4DEE-8FC7-0717FA66BB78}" srcId="{01F5CED4-C941-4099-A448-79459DE1D4CE}" destId="{28C51B49-23FB-4246-A2C4-1079ACFE7A3E}" srcOrd="0" destOrd="0" parTransId="{95118F50-F956-408A-98CD-F61247E0AAAE}" sibTransId="{7791851B-5CA0-4DB6-9566-10D162E635DB}"/>
    <dgm:cxn modelId="{D1188E9F-6124-47BE-8E31-A0C90AC6636E}" srcId="{0CB8B8BC-204E-4753-BB50-682718559FB3}" destId="{01F5CED4-C941-4099-A448-79459DE1D4CE}" srcOrd="1" destOrd="0" parTransId="{01814C1C-286F-4ECD-AC9E-759B04A7DEED}" sibTransId="{D9A1C627-FB52-47BE-B495-7DB678A3C094}"/>
    <dgm:cxn modelId="{F471A4D8-4494-44D9-B9A6-AEACB383732F}" srcId="{2AF6ADDE-8029-473F-8FA2-3BA4262ABAB4}" destId="{B35001D3-05AC-40F8-B4B9-ACF3328DF55E}" srcOrd="0" destOrd="0" parTransId="{3484E6CC-EA5E-4EE0-8036-9A18C9E5BB77}" sibTransId="{DD19E352-1193-42A9-B4DE-2BBEC265D896}"/>
    <dgm:cxn modelId="{2D5869E6-6D24-6A4D-AAE3-3DAD55580FA1}" type="presOf" srcId="{95118F50-F956-408A-98CD-F61247E0AAAE}" destId="{66F28555-1A2E-DC4D-BD2F-D6C34ADFD92C}" srcOrd="0" destOrd="0" presId="urn:microsoft.com/office/officeart/2005/8/layout/hierarchy3"/>
    <dgm:cxn modelId="{E13FEFEB-DC3F-FB40-9647-5C9371DD6D7B}" type="presOf" srcId="{0CB8B8BC-204E-4753-BB50-682718559FB3}" destId="{5FDE00B1-B788-C74F-96C5-2345034B2CCA}" srcOrd="0" destOrd="0" presId="urn:microsoft.com/office/officeart/2005/8/layout/hierarchy3"/>
    <dgm:cxn modelId="{E4DDF4EF-AF8E-284A-A55E-17AFFE1A2670}" type="presParOf" srcId="{5FDE00B1-B788-C74F-96C5-2345034B2CCA}" destId="{4DAA1E8B-498E-7B4A-B1C2-5DD77950E343}" srcOrd="0" destOrd="0" presId="urn:microsoft.com/office/officeart/2005/8/layout/hierarchy3"/>
    <dgm:cxn modelId="{13525A70-8994-5844-B251-AEE77D2FF03B}" type="presParOf" srcId="{4DAA1E8B-498E-7B4A-B1C2-5DD77950E343}" destId="{25AFC009-1564-974C-BA49-93B84FFAB01A}" srcOrd="0" destOrd="0" presId="urn:microsoft.com/office/officeart/2005/8/layout/hierarchy3"/>
    <dgm:cxn modelId="{80DB442E-9B0F-8E4E-B9E1-C49C624C5B60}" type="presParOf" srcId="{25AFC009-1564-974C-BA49-93B84FFAB01A}" destId="{C5E8F6BB-3825-A440-B7EE-F176EEB53525}" srcOrd="0" destOrd="0" presId="urn:microsoft.com/office/officeart/2005/8/layout/hierarchy3"/>
    <dgm:cxn modelId="{577AFEB0-7689-B14F-94C7-6377238A123A}" type="presParOf" srcId="{25AFC009-1564-974C-BA49-93B84FFAB01A}" destId="{B0C726B3-B488-A34A-9E6C-58054CB2DE28}" srcOrd="1" destOrd="0" presId="urn:microsoft.com/office/officeart/2005/8/layout/hierarchy3"/>
    <dgm:cxn modelId="{356CA4FB-7856-C444-A105-314A3ECE2022}" type="presParOf" srcId="{4DAA1E8B-498E-7B4A-B1C2-5DD77950E343}" destId="{5B6DAE8C-9481-9042-9144-64454C3AA025}" srcOrd="1" destOrd="0" presId="urn:microsoft.com/office/officeart/2005/8/layout/hierarchy3"/>
    <dgm:cxn modelId="{DAB97571-7857-1044-BC88-42B51D7AC74E}" type="presParOf" srcId="{5B6DAE8C-9481-9042-9144-64454C3AA025}" destId="{8350E39B-01B8-EE49-97CF-EF70E27753B0}" srcOrd="0" destOrd="0" presId="urn:microsoft.com/office/officeart/2005/8/layout/hierarchy3"/>
    <dgm:cxn modelId="{C1A25611-4582-8545-9F14-D95D74285EE6}" type="presParOf" srcId="{5B6DAE8C-9481-9042-9144-64454C3AA025}" destId="{49E229FC-D2A5-6D4A-9649-D313B535B45B}" srcOrd="1" destOrd="0" presId="urn:microsoft.com/office/officeart/2005/8/layout/hierarchy3"/>
    <dgm:cxn modelId="{3A53C210-6C0F-D542-9868-FEFF6818915C}" type="presParOf" srcId="{5FDE00B1-B788-C74F-96C5-2345034B2CCA}" destId="{4BDE6919-8AB9-CC4B-B482-C59A3CF11877}" srcOrd="1" destOrd="0" presId="urn:microsoft.com/office/officeart/2005/8/layout/hierarchy3"/>
    <dgm:cxn modelId="{1B916213-6860-6140-8BEE-A5A56DE5EC1A}" type="presParOf" srcId="{4BDE6919-8AB9-CC4B-B482-C59A3CF11877}" destId="{31110568-AEB2-464D-B8B3-1FE1A8383B5A}" srcOrd="0" destOrd="0" presId="urn:microsoft.com/office/officeart/2005/8/layout/hierarchy3"/>
    <dgm:cxn modelId="{88646788-9C15-FF48-920B-4D0BBE702319}" type="presParOf" srcId="{31110568-AEB2-464D-B8B3-1FE1A8383B5A}" destId="{716D4FCB-C6FA-7442-8980-0E258CD73E65}" srcOrd="0" destOrd="0" presId="urn:microsoft.com/office/officeart/2005/8/layout/hierarchy3"/>
    <dgm:cxn modelId="{5A9BD076-5DAD-6744-8576-35AB682B8B64}" type="presParOf" srcId="{31110568-AEB2-464D-B8B3-1FE1A8383B5A}" destId="{DF137387-90F9-6A45-8A97-E382C005A6F5}" srcOrd="1" destOrd="0" presId="urn:microsoft.com/office/officeart/2005/8/layout/hierarchy3"/>
    <dgm:cxn modelId="{E51841C1-65E0-9A4F-A63A-A079D40FDFA7}" type="presParOf" srcId="{4BDE6919-8AB9-CC4B-B482-C59A3CF11877}" destId="{9AF6AE54-555E-6C41-B264-DC1ED01FF52C}" srcOrd="1" destOrd="0" presId="urn:microsoft.com/office/officeart/2005/8/layout/hierarchy3"/>
    <dgm:cxn modelId="{E08D41C0-3254-BB40-A504-987CA3F18839}" type="presParOf" srcId="{9AF6AE54-555E-6C41-B264-DC1ED01FF52C}" destId="{66F28555-1A2E-DC4D-BD2F-D6C34ADFD92C}" srcOrd="0" destOrd="0" presId="urn:microsoft.com/office/officeart/2005/8/layout/hierarchy3"/>
    <dgm:cxn modelId="{93A76A2D-E2B0-2A41-8250-FA32F16EC6AE}" type="presParOf" srcId="{9AF6AE54-555E-6C41-B264-DC1ED01FF52C}" destId="{52EC943E-7E61-D84F-911F-C5424E6C85E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003113-AECC-44C5-B2E6-96C6E346790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B07A358-6613-404C-BC32-7526247FC30E}">
      <dgm:prSet/>
      <dgm:spPr/>
      <dgm:t>
        <a:bodyPr/>
        <a:lstStyle/>
        <a:p>
          <a:r>
            <a:rPr kumimoji="1" lang="en-US" dirty="0"/>
            <a:t>1</a:t>
          </a:r>
          <a:r>
            <a:rPr kumimoji="1" lang="ja-JP" dirty="0"/>
            <a:t>口</a:t>
          </a:r>
          <a:endParaRPr kumimoji="1" lang="en-US" altLang="ja-JP" dirty="0"/>
        </a:p>
        <a:p>
          <a:r>
            <a:rPr kumimoji="1" lang="ja-JP" dirty="0"/>
            <a:t>￥</a:t>
          </a:r>
          <a:r>
            <a:rPr kumimoji="1" lang="en-US" dirty="0"/>
            <a:t>5,000,000</a:t>
          </a:r>
          <a:endParaRPr lang="en-US" dirty="0"/>
        </a:p>
      </dgm:t>
    </dgm:pt>
    <dgm:pt modelId="{6B201D1D-C93D-4B1B-9C1B-26BEEFF78A2E}" type="parTrans" cxnId="{C81687EA-47BF-4BC7-816F-4F994D7F29F1}">
      <dgm:prSet/>
      <dgm:spPr/>
      <dgm:t>
        <a:bodyPr/>
        <a:lstStyle/>
        <a:p>
          <a:endParaRPr lang="en-US"/>
        </a:p>
      </dgm:t>
    </dgm:pt>
    <dgm:pt modelId="{3CF8F3A8-2336-4E43-B03C-192862CCD20F}" type="sibTrans" cxnId="{C81687EA-47BF-4BC7-816F-4F994D7F29F1}">
      <dgm:prSet/>
      <dgm:spPr/>
      <dgm:t>
        <a:bodyPr/>
        <a:lstStyle/>
        <a:p>
          <a:endParaRPr lang="en-US"/>
        </a:p>
      </dgm:t>
    </dgm:pt>
    <dgm:pt modelId="{5224F1E4-F4BF-4D62-BDF3-D70C01953DD7}">
      <dgm:prSet/>
      <dgm:spPr/>
      <dgm:t>
        <a:bodyPr/>
        <a:lstStyle/>
        <a:p>
          <a:r>
            <a:rPr kumimoji="1" lang="ja-JP" dirty="0"/>
            <a:t>初期投資回収ま</a:t>
          </a:r>
          <a:r>
            <a:rPr kumimoji="1" lang="ja-JP" altLang="en-US" dirty="0"/>
            <a:t>で</a:t>
          </a:r>
          <a:endParaRPr kumimoji="1" lang="en-US" altLang="ja-JP" dirty="0"/>
        </a:p>
        <a:p>
          <a:r>
            <a:rPr kumimoji="1" lang="ja-JP" dirty="0"/>
            <a:t>年利</a:t>
          </a:r>
          <a:r>
            <a:rPr kumimoji="1" lang="en-US" dirty="0"/>
            <a:t>20</a:t>
          </a:r>
          <a:r>
            <a:rPr kumimoji="1" lang="ja-JP" dirty="0"/>
            <a:t>％</a:t>
          </a:r>
          <a:r>
            <a:rPr kumimoji="1" lang="ja-JP" altLang="en-US" dirty="0"/>
            <a:t>（実績目安）</a:t>
          </a:r>
          <a:endParaRPr lang="en-US" dirty="0"/>
        </a:p>
      </dgm:t>
    </dgm:pt>
    <dgm:pt modelId="{C5054010-1D4F-4A5C-ABF4-9CA77BCEA7F3}" type="parTrans" cxnId="{EB0EC369-EF56-40C6-9006-BCEC2484A0BF}">
      <dgm:prSet/>
      <dgm:spPr/>
      <dgm:t>
        <a:bodyPr/>
        <a:lstStyle/>
        <a:p>
          <a:endParaRPr lang="en-US"/>
        </a:p>
      </dgm:t>
    </dgm:pt>
    <dgm:pt modelId="{EEB25722-E15A-41E4-AF6F-9BAAFFF1BA6B}" type="sibTrans" cxnId="{EB0EC369-EF56-40C6-9006-BCEC2484A0BF}">
      <dgm:prSet/>
      <dgm:spPr/>
      <dgm:t>
        <a:bodyPr/>
        <a:lstStyle/>
        <a:p>
          <a:endParaRPr lang="en-US"/>
        </a:p>
      </dgm:t>
    </dgm:pt>
    <dgm:pt modelId="{0D4455F8-4DAA-468B-B84A-BB2A772ECFAF}">
      <dgm:prSet/>
      <dgm:spPr/>
      <dgm:t>
        <a:bodyPr/>
        <a:lstStyle/>
        <a:p>
          <a:r>
            <a:rPr kumimoji="1" lang="ja-JP" dirty="0"/>
            <a:t>回収後</a:t>
          </a:r>
          <a:endParaRPr kumimoji="1" lang="en-US" altLang="ja-JP" dirty="0"/>
        </a:p>
        <a:p>
          <a:r>
            <a:rPr kumimoji="1" lang="ja-JP" dirty="0"/>
            <a:t>年利</a:t>
          </a:r>
          <a:r>
            <a:rPr kumimoji="1" lang="en-US" dirty="0"/>
            <a:t>10</a:t>
          </a:r>
          <a:r>
            <a:rPr kumimoji="1" lang="ja-JP" dirty="0"/>
            <a:t>％</a:t>
          </a:r>
          <a:r>
            <a:rPr kumimoji="1" lang="ja-JP" altLang="en-US" dirty="0"/>
            <a:t>（実績目安）</a:t>
          </a:r>
          <a:endParaRPr lang="en-US" dirty="0"/>
        </a:p>
      </dgm:t>
    </dgm:pt>
    <dgm:pt modelId="{EA71CE5D-0D97-47D2-9482-016E6A812488}" type="parTrans" cxnId="{A7F94037-E5A6-420F-BA6D-67F554584520}">
      <dgm:prSet/>
      <dgm:spPr/>
      <dgm:t>
        <a:bodyPr/>
        <a:lstStyle/>
        <a:p>
          <a:endParaRPr lang="en-US"/>
        </a:p>
      </dgm:t>
    </dgm:pt>
    <dgm:pt modelId="{F13B701D-0300-4937-B202-AB74E7554D75}" type="sibTrans" cxnId="{A7F94037-E5A6-420F-BA6D-67F554584520}">
      <dgm:prSet/>
      <dgm:spPr/>
      <dgm:t>
        <a:bodyPr/>
        <a:lstStyle/>
        <a:p>
          <a:endParaRPr lang="en-US"/>
        </a:p>
      </dgm:t>
    </dgm:pt>
    <dgm:pt modelId="{E7E52C3B-AA67-43AD-A821-DB11EAD2026D}">
      <dgm:prSet/>
      <dgm:spPr/>
      <dgm:t>
        <a:bodyPr/>
        <a:lstStyle/>
        <a:p>
          <a:r>
            <a:rPr kumimoji="1" lang="ja-JP" dirty="0"/>
            <a:t>期間</a:t>
          </a:r>
        </a:p>
        <a:p>
          <a:r>
            <a:rPr kumimoji="1" lang="en-US" dirty="0"/>
            <a:t>EFP</a:t>
          </a:r>
          <a:r>
            <a:rPr kumimoji="1" lang="ja-JP" dirty="0"/>
            <a:t>事業が</a:t>
          </a:r>
          <a:endParaRPr kumimoji="1" lang="en-US" altLang="ja-JP" dirty="0"/>
        </a:p>
        <a:p>
          <a:r>
            <a:rPr kumimoji="1" lang="ja-JP" dirty="0"/>
            <a:t>存続する限り</a:t>
          </a:r>
          <a:endParaRPr lang="en-US" dirty="0"/>
        </a:p>
      </dgm:t>
    </dgm:pt>
    <dgm:pt modelId="{D2060479-2983-4ECB-82F1-9A90099CDD4C}" type="parTrans" cxnId="{990836B0-C925-46D9-9864-0ED3DA59A477}">
      <dgm:prSet/>
      <dgm:spPr/>
      <dgm:t>
        <a:bodyPr/>
        <a:lstStyle/>
        <a:p>
          <a:endParaRPr lang="en-US"/>
        </a:p>
      </dgm:t>
    </dgm:pt>
    <dgm:pt modelId="{88AE549E-D242-4505-8A43-90AA0F15FA48}" type="sibTrans" cxnId="{990836B0-C925-46D9-9864-0ED3DA59A477}">
      <dgm:prSet/>
      <dgm:spPr/>
      <dgm:t>
        <a:bodyPr/>
        <a:lstStyle/>
        <a:p>
          <a:endParaRPr lang="en-US"/>
        </a:p>
      </dgm:t>
    </dgm:pt>
    <dgm:pt modelId="{B4C4A3DB-BEBE-4730-9418-0479B85EEEA7}">
      <dgm:prSet/>
      <dgm:spPr/>
      <dgm:t>
        <a:bodyPr/>
        <a:lstStyle/>
        <a:p>
          <a:r>
            <a:rPr kumimoji="1" lang="ja-JP" dirty="0"/>
            <a:t>四半期</a:t>
          </a:r>
          <a:r>
            <a:rPr kumimoji="1" lang="ja-JP" altLang="en-US" dirty="0"/>
            <a:t>毎に</a:t>
          </a:r>
          <a:endParaRPr kumimoji="1" lang="en-US" altLang="ja-JP" dirty="0"/>
        </a:p>
        <a:p>
          <a:r>
            <a:rPr lang="ja-JP" altLang="en-US" dirty="0"/>
            <a:t>元金の</a:t>
          </a:r>
          <a:r>
            <a:rPr lang="en-US" altLang="ja-JP" dirty="0"/>
            <a:t>20</a:t>
          </a:r>
          <a:r>
            <a:rPr lang="ja-JP" altLang="en-US" dirty="0"/>
            <a:t>％をお支払い</a:t>
          </a:r>
          <a:endParaRPr lang="en-US" altLang="ja-JP" dirty="0"/>
        </a:p>
        <a:p>
          <a:r>
            <a:rPr kumimoji="1" lang="ja-JP" altLang="en-US" dirty="0"/>
            <a:t>（実績目安）</a:t>
          </a:r>
          <a:endParaRPr lang="en-US" altLang="ja-JP" dirty="0"/>
        </a:p>
      </dgm:t>
    </dgm:pt>
    <dgm:pt modelId="{4EAD6816-952D-4153-9A51-495CDFF264A1}" type="parTrans" cxnId="{A1F094E8-9B17-4554-ADEA-4B15C7C2BE88}">
      <dgm:prSet/>
      <dgm:spPr/>
      <dgm:t>
        <a:bodyPr/>
        <a:lstStyle/>
        <a:p>
          <a:endParaRPr lang="en-US"/>
        </a:p>
      </dgm:t>
    </dgm:pt>
    <dgm:pt modelId="{89FC277B-4F60-4E01-A9C9-92E75FF032FF}" type="sibTrans" cxnId="{A1F094E8-9B17-4554-ADEA-4B15C7C2BE88}">
      <dgm:prSet/>
      <dgm:spPr/>
      <dgm:t>
        <a:bodyPr/>
        <a:lstStyle/>
        <a:p>
          <a:endParaRPr lang="en-US"/>
        </a:p>
      </dgm:t>
    </dgm:pt>
    <dgm:pt modelId="{AF5E6F31-A57C-4C31-83FF-4BCC5B36704A}">
      <dgm:prSet/>
      <dgm:spPr/>
      <dgm:t>
        <a:bodyPr/>
        <a:lstStyle/>
        <a:p>
          <a:r>
            <a:rPr kumimoji="1" lang="ja-JP" dirty="0"/>
            <a:t>リスク</a:t>
          </a:r>
          <a:endParaRPr kumimoji="1" lang="en-US" altLang="ja-JP" dirty="0"/>
        </a:p>
        <a:p>
          <a:r>
            <a:rPr lang="ja-JP" altLang="en-US" dirty="0"/>
            <a:t>極めて低い</a:t>
          </a:r>
          <a:endParaRPr lang="en-US" dirty="0"/>
        </a:p>
      </dgm:t>
    </dgm:pt>
    <dgm:pt modelId="{F327371E-955F-4D33-AE59-B8097D55E6E2}" type="parTrans" cxnId="{DFA00394-7ABF-43BE-A16E-EC06F025D236}">
      <dgm:prSet/>
      <dgm:spPr/>
      <dgm:t>
        <a:bodyPr/>
        <a:lstStyle/>
        <a:p>
          <a:endParaRPr lang="en-US"/>
        </a:p>
      </dgm:t>
    </dgm:pt>
    <dgm:pt modelId="{334626B7-5975-44E8-BE6B-9030A98177A7}" type="sibTrans" cxnId="{DFA00394-7ABF-43BE-A16E-EC06F025D236}">
      <dgm:prSet/>
      <dgm:spPr/>
      <dgm:t>
        <a:bodyPr/>
        <a:lstStyle/>
        <a:p>
          <a:endParaRPr lang="en-US"/>
        </a:p>
      </dgm:t>
    </dgm:pt>
    <dgm:pt modelId="{29B6DC49-1A86-4277-A6EB-783E19178A33}">
      <dgm:prSet/>
      <dgm:spPr/>
      <dgm:t>
        <a:bodyPr/>
        <a:lstStyle/>
        <a:p>
          <a:r>
            <a:rPr kumimoji="1" lang="en-US" dirty="0"/>
            <a:t>※</a:t>
          </a:r>
          <a:r>
            <a:rPr kumimoji="1" lang="ja-JP" b="0" i="0"/>
            <a:t>天災などによる</a:t>
          </a:r>
          <a:endParaRPr kumimoji="1" lang="en-US" altLang="ja-JP" b="0" i="0" dirty="0"/>
        </a:p>
        <a:p>
          <a:r>
            <a:rPr kumimoji="1" lang="ja-JP" b="0" i="0"/>
            <a:t>閉店の可能性あり</a:t>
          </a:r>
          <a:endParaRPr lang="en-US" dirty="0"/>
        </a:p>
      </dgm:t>
    </dgm:pt>
    <dgm:pt modelId="{E8F31263-298B-4034-BF75-6572EC04702D}" type="parTrans" cxnId="{3107A262-4588-41F3-AF52-ED5DD86A247B}">
      <dgm:prSet/>
      <dgm:spPr/>
      <dgm:t>
        <a:bodyPr/>
        <a:lstStyle/>
        <a:p>
          <a:endParaRPr lang="en-US"/>
        </a:p>
      </dgm:t>
    </dgm:pt>
    <dgm:pt modelId="{1DB75306-2E99-479D-9D6A-B3E6965B5CB8}" type="sibTrans" cxnId="{3107A262-4588-41F3-AF52-ED5DD86A247B}">
      <dgm:prSet/>
      <dgm:spPr/>
      <dgm:t>
        <a:bodyPr/>
        <a:lstStyle/>
        <a:p>
          <a:endParaRPr lang="en-US"/>
        </a:p>
      </dgm:t>
    </dgm:pt>
    <dgm:pt modelId="{D5DC46A7-4AD2-F247-806D-BEC6177149C8}" type="pres">
      <dgm:prSet presAssocID="{4C003113-AECC-44C5-B2E6-96C6E3467904}" presName="diagram" presStyleCnt="0">
        <dgm:presLayoutVars>
          <dgm:dir/>
          <dgm:resizeHandles val="exact"/>
        </dgm:presLayoutVars>
      </dgm:prSet>
      <dgm:spPr/>
    </dgm:pt>
    <dgm:pt modelId="{22852467-3937-DA43-BE4F-AE5B81C78F5E}" type="pres">
      <dgm:prSet presAssocID="{FB07A358-6613-404C-BC32-7526247FC30E}" presName="node" presStyleLbl="node1" presStyleIdx="0" presStyleCnt="7">
        <dgm:presLayoutVars>
          <dgm:bulletEnabled val="1"/>
        </dgm:presLayoutVars>
      </dgm:prSet>
      <dgm:spPr/>
    </dgm:pt>
    <dgm:pt modelId="{CA2D472C-4B45-CE4C-9974-D2FEE4BB816F}" type="pres">
      <dgm:prSet presAssocID="{3CF8F3A8-2336-4E43-B03C-192862CCD20F}" presName="sibTrans" presStyleCnt="0"/>
      <dgm:spPr/>
    </dgm:pt>
    <dgm:pt modelId="{869DAF6D-FB07-8948-B323-9489719FD3D0}" type="pres">
      <dgm:prSet presAssocID="{5224F1E4-F4BF-4D62-BDF3-D70C01953DD7}" presName="node" presStyleLbl="node1" presStyleIdx="1" presStyleCnt="7">
        <dgm:presLayoutVars>
          <dgm:bulletEnabled val="1"/>
        </dgm:presLayoutVars>
      </dgm:prSet>
      <dgm:spPr/>
    </dgm:pt>
    <dgm:pt modelId="{9830E15C-32A5-4C49-BC81-B855FCC71B95}" type="pres">
      <dgm:prSet presAssocID="{EEB25722-E15A-41E4-AF6F-9BAAFFF1BA6B}" presName="sibTrans" presStyleCnt="0"/>
      <dgm:spPr/>
    </dgm:pt>
    <dgm:pt modelId="{68A0901A-42EE-5B40-B427-634E6BCFBFAE}" type="pres">
      <dgm:prSet presAssocID="{0D4455F8-4DAA-468B-B84A-BB2A772ECFAF}" presName="node" presStyleLbl="node1" presStyleIdx="2" presStyleCnt="7">
        <dgm:presLayoutVars>
          <dgm:bulletEnabled val="1"/>
        </dgm:presLayoutVars>
      </dgm:prSet>
      <dgm:spPr/>
    </dgm:pt>
    <dgm:pt modelId="{EA35F868-B37E-0643-80D5-BEE06725BBBC}" type="pres">
      <dgm:prSet presAssocID="{F13B701D-0300-4937-B202-AB74E7554D75}" presName="sibTrans" presStyleCnt="0"/>
      <dgm:spPr/>
    </dgm:pt>
    <dgm:pt modelId="{56741EA4-0592-9849-ABB6-E8306BB6123B}" type="pres">
      <dgm:prSet presAssocID="{E7E52C3B-AA67-43AD-A821-DB11EAD2026D}" presName="node" presStyleLbl="node1" presStyleIdx="3" presStyleCnt="7">
        <dgm:presLayoutVars>
          <dgm:bulletEnabled val="1"/>
        </dgm:presLayoutVars>
      </dgm:prSet>
      <dgm:spPr/>
    </dgm:pt>
    <dgm:pt modelId="{2388ADD7-1747-6F47-BAE3-980800914A78}" type="pres">
      <dgm:prSet presAssocID="{88AE549E-D242-4505-8A43-90AA0F15FA48}" presName="sibTrans" presStyleCnt="0"/>
      <dgm:spPr/>
    </dgm:pt>
    <dgm:pt modelId="{6BAE36E2-127A-6F47-92FD-60A6D9530091}" type="pres">
      <dgm:prSet presAssocID="{B4C4A3DB-BEBE-4730-9418-0479B85EEEA7}" presName="node" presStyleLbl="node1" presStyleIdx="4" presStyleCnt="7" custLinFactNeighborX="-1516" custLinFactNeighborY="1263">
        <dgm:presLayoutVars>
          <dgm:bulletEnabled val="1"/>
        </dgm:presLayoutVars>
      </dgm:prSet>
      <dgm:spPr/>
    </dgm:pt>
    <dgm:pt modelId="{B789CCF3-C772-E04C-B8D3-FA15213D111B}" type="pres">
      <dgm:prSet presAssocID="{89FC277B-4F60-4E01-A9C9-92E75FF032FF}" presName="sibTrans" presStyleCnt="0"/>
      <dgm:spPr/>
    </dgm:pt>
    <dgm:pt modelId="{D867C7CF-45E5-C043-9D06-C6CA18B7E581}" type="pres">
      <dgm:prSet presAssocID="{AF5E6F31-A57C-4C31-83FF-4BCC5B36704A}" presName="node" presStyleLbl="node1" presStyleIdx="5" presStyleCnt="7">
        <dgm:presLayoutVars>
          <dgm:bulletEnabled val="1"/>
        </dgm:presLayoutVars>
      </dgm:prSet>
      <dgm:spPr/>
    </dgm:pt>
    <dgm:pt modelId="{F784750A-E611-0849-9863-5FDA9FE7F3A2}" type="pres">
      <dgm:prSet presAssocID="{334626B7-5975-44E8-BE6B-9030A98177A7}" presName="sibTrans" presStyleCnt="0"/>
      <dgm:spPr/>
    </dgm:pt>
    <dgm:pt modelId="{FC59C557-9280-A742-AB00-F4FA520E35EB}" type="pres">
      <dgm:prSet presAssocID="{29B6DC49-1A86-4277-A6EB-783E19178A33}" presName="node" presStyleLbl="node1" presStyleIdx="6" presStyleCnt="7">
        <dgm:presLayoutVars>
          <dgm:bulletEnabled val="1"/>
        </dgm:presLayoutVars>
      </dgm:prSet>
      <dgm:spPr/>
    </dgm:pt>
  </dgm:ptLst>
  <dgm:cxnLst>
    <dgm:cxn modelId="{A7F94037-E5A6-420F-BA6D-67F554584520}" srcId="{4C003113-AECC-44C5-B2E6-96C6E3467904}" destId="{0D4455F8-4DAA-468B-B84A-BB2A772ECFAF}" srcOrd="2" destOrd="0" parTransId="{EA71CE5D-0D97-47D2-9482-016E6A812488}" sibTransId="{F13B701D-0300-4937-B202-AB74E7554D75}"/>
    <dgm:cxn modelId="{3107A262-4588-41F3-AF52-ED5DD86A247B}" srcId="{4C003113-AECC-44C5-B2E6-96C6E3467904}" destId="{29B6DC49-1A86-4277-A6EB-783E19178A33}" srcOrd="6" destOrd="0" parTransId="{E8F31263-298B-4034-BF75-6572EC04702D}" sibTransId="{1DB75306-2E99-479D-9D6A-B3E6965B5CB8}"/>
    <dgm:cxn modelId="{EB0EC369-EF56-40C6-9006-BCEC2484A0BF}" srcId="{4C003113-AECC-44C5-B2E6-96C6E3467904}" destId="{5224F1E4-F4BF-4D62-BDF3-D70C01953DD7}" srcOrd="1" destOrd="0" parTransId="{C5054010-1D4F-4A5C-ABF4-9CA77BCEA7F3}" sibTransId="{EEB25722-E15A-41E4-AF6F-9BAAFFF1BA6B}"/>
    <dgm:cxn modelId="{3CA32B4A-4BB5-AF48-B59C-04934112850A}" type="presOf" srcId="{0D4455F8-4DAA-468B-B84A-BB2A772ECFAF}" destId="{68A0901A-42EE-5B40-B427-634E6BCFBFAE}" srcOrd="0" destOrd="0" presId="urn:microsoft.com/office/officeart/2005/8/layout/default"/>
    <dgm:cxn modelId="{D7B96856-9C58-D441-9B28-10D0A261130F}" type="presOf" srcId="{29B6DC49-1A86-4277-A6EB-783E19178A33}" destId="{FC59C557-9280-A742-AB00-F4FA520E35EB}" srcOrd="0" destOrd="0" presId="urn:microsoft.com/office/officeart/2005/8/layout/default"/>
    <dgm:cxn modelId="{DFA00394-7ABF-43BE-A16E-EC06F025D236}" srcId="{4C003113-AECC-44C5-B2E6-96C6E3467904}" destId="{AF5E6F31-A57C-4C31-83FF-4BCC5B36704A}" srcOrd="5" destOrd="0" parTransId="{F327371E-955F-4D33-AE59-B8097D55E6E2}" sibTransId="{334626B7-5975-44E8-BE6B-9030A98177A7}"/>
    <dgm:cxn modelId="{D1DF4AA0-B783-7644-95C6-CF9CC46DE33C}" type="presOf" srcId="{AF5E6F31-A57C-4C31-83FF-4BCC5B36704A}" destId="{D867C7CF-45E5-C043-9D06-C6CA18B7E581}" srcOrd="0" destOrd="0" presId="urn:microsoft.com/office/officeart/2005/8/layout/default"/>
    <dgm:cxn modelId="{7BE425A8-4BF4-AF4B-84AF-038DBAA18D0E}" type="presOf" srcId="{E7E52C3B-AA67-43AD-A821-DB11EAD2026D}" destId="{56741EA4-0592-9849-ABB6-E8306BB6123B}" srcOrd="0" destOrd="0" presId="urn:microsoft.com/office/officeart/2005/8/layout/default"/>
    <dgm:cxn modelId="{990836B0-C925-46D9-9864-0ED3DA59A477}" srcId="{4C003113-AECC-44C5-B2E6-96C6E3467904}" destId="{E7E52C3B-AA67-43AD-A821-DB11EAD2026D}" srcOrd="3" destOrd="0" parTransId="{D2060479-2983-4ECB-82F1-9A90099CDD4C}" sibTransId="{88AE549E-D242-4505-8A43-90AA0F15FA48}"/>
    <dgm:cxn modelId="{B45DFAC7-DB75-F74F-A632-BCA638BB2E0E}" type="presOf" srcId="{FB07A358-6613-404C-BC32-7526247FC30E}" destId="{22852467-3937-DA43-BE4F-AE5B81C78F5E}" srcOrd="0" destOrd="0" presId="urn:microsoft.com/office/officeart/2005/8/layout/default"/>
    <dgm:cxn modelId="{67ED2FCB-90BA-0244-9A60-3F697C5A876A}" type="presOf" srcId="{B4C4A3DB-BEBE-4730-9418-0479B85EEEA7}" destId="{6BAE36E2-127A-6F47-92FD-60A6D9530091}" srcOrd="0" destOrd="0" presId="urn:microsoft.com/office/officeart/2005/8/layout/default"/>
    <dgm:cxn modelId="{B16804D6-8B83-CA42-B19A-1F9795AB7A84}" type="presOf" srcId="{4C003113-AECC-44C5-B2E6-96C6E3467904}" destId="{D5DC46A7-4AD2-F247-806D-BEC6177149C8}" srcOrd="0" destOrd="0" presId="urn:microsoft.com/office/officeart/2005/8/layout/default"/>
    <dgm:cxn modelId="{A1F094E8-9B17-4554-ADEA-4B15C7C2BE88}" srcId="{4C003113-AECC-44C5-B2E6-96C6E3467904}" destId="{B4C4A3DB-BEBE-4730-9418-0479B85EEEA7}" srcOrd="4" destOrd="0" parTransId="{4EAD6816-952D-4153-9A51-495CDFF264A1}" sibTransId="{89FC277B-4F60-4E01-A9C9-92E75FF032FF}"/>
    <dgm:cxn modelId="{C81687EA-47BF-4BC7-816F-4F994D7F29F1}" srcId="{4C003113-AECC-44C5-B2E6-96C6E3467904}" destId="{FB07A358-6613-404C-BC32-7526247FC30E}" srcOrd="0" destOrd="0" parTransId="{6B201D1D-C93D-4B1B-9C1B-26BEEFF78A2E}" sibTransId="{3CF8F3A8-2336-4E43-B03C-192862CCD20F}"/>
    <dgm:cxn modelId="{AADC47F6-E8B1-EC4E-A1E3-57445210F542}" type="presOf" srcId="{5224F1E4-F4BF-4D62-BDF3-D70C01953DD7}" destId="{869DAF6D-FB07-8948-B323-9489719FD3D0}" srcOrd="0" destOrd="0" presId="urn:microsoft.com/office/officeart/2005/8/layout/default"/>
    <dgm:cxn modelId="{038C18D2-DB45-CC45-B43A-D12AD6612A09}" type="presParOf" srcId="{D5DC46A7-4AD2-F247-806D-BEC6177149C8}" destId="{22852467-3937-DA43-BE4F-AE5B81C78F5E}" srcOrd="0" destOrd="0" presId="urn:microsoft.com/office/officeart/2005/8/layout/default"/>
    <dgm:cxn modelId="{CE3E0D6E-4D3C-CD4C-8153-C74F2BAEF4E1}" type="presParOf" srcId="{D5DC46A7-4AD2-F247-806D-BEC6177149C8}" destId="{CA2D472C-4B45-CE4C-9974-D2FEE4BB816F}" srcOrd="1" destOrd="0" presId="urn:microsoft.com/office/officeart/2005/8/layout/default"/>
    <dgm:cxn modelId="{BFB5C7F9-AC03-EE46-A9DD-0900E59220E4}" type="presParOf" srcId="{D5DC46A7-4AD2-F247-806D-BEC6177149C8}" destId="{869DAF6D-FB07-8948-B323-9489719FD3D0}" srcOrd="2" destOrd="0" presId="urn:microsoft.com/office/officeart/2005/8/layout/default"/>
    <dgm:cxn modelId="{8D29A8E9-9DA3-7B40-8485-634D570CC136}" type="presParOf" srcId="{D5DC46A7-4AD2-F247-806D-BEC6177149C8}" destId="{9830E15C-32A5-4C49-BC81-B855FCC71B95}" srcOrd="3" destOrd="0" presId="urn:microsoft.com/office/officeart/2005/8/layout/default"/>
    <dgm:cxn modelId="{62D5A83A-DE64-2C42-BB96-079F07BA468B}" type="presParOf" srcId="{D5DC46A7-4AD2-F247-806D-BEC6177149C8}" destId="{68A0901A-42EE-5B40-B427-634E6BCFBFAE}" srcOrd="4" destOrd="0" presId="urn:microsoft.com/office/officeart/2005/8/layout/default"/>
    <dgm:cxn modelId="{1471C171-E6F0-0241-909E-48C909107EC3}" type="presParOf" srcId="{D5DC46A7-4AD2-F247-806D-BEC6177149C8}" destId="{EA35F868-B37E-0643-80D5-BEE06725BBBC}" srcOrd="5" destOrd="0" presId="urn:microsoft.com/office/officeart/2005/8/layout/default"/>
    <dgm:cxn modelId="{185F8F44-42C7-A44C-BD64-CF3365B13947}" type="presParOf" srcId="{D5DC46A7-4AD2-F247-806D-BEC6177149C8}" destId="{56741EA4-0592-9849-ABB6-E8306BB6123B}" srcOrd="6" destOrd="0" presId="urn:microsoft.com/office/officeart/2005/8/layout/default"/>
    <dgm:cxn modelId="{17ADDEDC-FC44-654D-8F3B-F07B2C0D1A19}" type="presParOf" srcId="{D5DC46A7-4AD2-F247-806D-BEC6177149C8}" destId="{2388ADD7-1747-6F47-BAE3-980800914A78}" srcOrd="7" destOrd="0" presId="urn:microsoft.com/office/officeart/2005/8/layout/default"/>
    <dgm:cxn modelId="{3065D181-4287-2748-8F13-BC35C166BB98}" type="presParOf" srcId="{D5DC46A7-4AD2-F247-806D-BEC6177149C8}" destId="{6BAE36E2-127A-6F47-92FD-60A6D9530091}" srcOrd="8" destOrd="0" presId="urn:microsoft.com/office/officeart/2005/8/layout/default"/>
    <dgm:cxn modelId="{DB10A451-EDA8-7B46-B4AF-3938F589AE87}" type="presParOf" srcId="{D5DC46A7-4AD2-F247-806D-BEC6177149C8}" destId="{B789CCF3-C772-E04C-B8D3-FA15213D111B}" srcOrd="9" destOrd="0" presId="urn:microsoft.com/office/officeart/2005/8/layout/default"/>
    <dgm:cxn modelId="{23CBA132-2E0D-2C4B-9BB0-E02EA34A0366}" type="presParOf" srcId="{D5DC46A7-4AD2-F247-806D-BEC6177149C8}" destId="{D867C7CF-45E5-C043-9D06-C6CA18B7E581}" srcOrd="10" destOrd="0" presId="urn:microsoft.com/office/officeart/2005/8/layout/default"/>
    <dgm:cxn modelId="{E207A0FA-AE38-464F-AC57-7525F311E006}" type="presParOf" srcId="{D5DC46A7-4AD2-F247-806D-BEC6177149C8}" destId="{F784750A-E611-0849-9863-5FDA9FE7F3A2}" srcOrd="11" destOrd="0" presId="urn:microsoft.com/office/officeart/2005/8/layout/default"/>
    <dgm:cxn modelId="{57D2D92F-3E5E-0247-B8A6-D20B78472A2A}" type="presParOf" srcId="{D5DC46A7-4AD2-F247-806D-BEC6177149C8}" destId="{FC59C557-9280-A742-AB00-F4FA520E35EB}"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22CCDC-4BBA-4D47-9A0D-049447D5071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82DEE15-8A38-4A83-A373-27838ED8B985}">
      <dgm:prSet/>
      <dgm:spPr/>
      <dgm:t>
        <a:bodyPr/>
        <a:lstStyle/>
        <a:p>
          <a:r>
            <a:rPr kumimoji="1" lang="en-US" dirty="0"/>
            <a:t>1</a:t>
          </a:r>
          <a:r>
            <a:rPr kumimoji="1" lang="ja-JP" dirty="0"/>
            <a:t>店舗</a:t>
          </a:r>
          <a:endParaRPr kumimoji="1" lang="en-US" altLang="ja-JP" dirty="0"/>
        </a:p>
        <a:p>
          <a:r>
            <a:rPr kumimoji="1" lang="ja-JP" dirty="0"/>
            <a:t>￥</a:t>
          </a:r>
          <a:r>
            <a:rPr kumimoji="1" lang="en-US" dirty="0"/>
            <a:t>20,000,000</a:t>
          </a:r>
          <a:endParaRPr lang="en-US" dirty="0"/>
        </a:p>
      </dgm:t>
    </dgm:pt>
    <dgm:pt modelId="{59FE115A-60E2-4430-B942-883803F350B1}" type="parTrans" cxnId="{48D9BE28-0355-4A96-9B27-0A9ED8E15120}">
      <dgm:prSet/>
      <dgm:spPr/>
      <dgm:t>
        <a:bodyPr/>
        <a:lstStyle/>
        <a:p>
          <a:endParaRPr lang="en-US"/>
        </a:p>
      </dgm:t>
    </dgm:pt>
    <dgm:pt modelId="{D23AE72B-8D98-4A33-B07E-AA496ACF3E65}" type="sibTrans" cxnId="{48D9BE28-0355-4A96-9B27-0A9ED8E15120}">
      <dgm:prSet/>
      <dgm:spPr/>
      <dgm:t>
        <a:bodyPr/>
        <a:lstStyle/>
        <a:p>
          <a:endParaRPr lang="en-US"/>
        </a:p>
      </dgm:t>
    </dgm:pt>
    <dgm:pt modelId="{B58E84F9-4C68-4783-BDEC-E849116451C3}">
      <dgm:prSet/>
      <dgm:spPr/>
      <dgm:t>
        <a:bodyPr/>
        <a:lstStyle/>
        <a:p>
          <a:r>
            <a:rPr kumimoji="1" lang="ja-JP" dirty="0"/>
            <a:t>初期投資回収まで</a:t>
          </a:r>
          <a:endParaRPr kumimoji="1" lang="en-US" altLang="ja-JP" dirty="0"/>
        </a:p>
        <a:p>
          <a:r>
            <a:rPr kumimoji="1" lang="ja-JP" dirty="0"/>
            <a:t>店舗利益</a:t>
          </a:r>
          <a:r>
            <a:rPr kumimoji="1" lang="en-US" dirty="0"/>
            <a:t>100</a:t>
          </a:r>
          <a:r>
            <a:rPr kumimoji="1" lang="ja-JP" dirty="0"/>
            <a:t>％</a:t>
          </a:r>
          <a:endParaRPr kumimoji="1" lang="en-US" altLang="ja-JP" dirty="0"/>
        </a:p>
        <a:p>
          <a:r>
            <a:rPr kumimoji="1" lang="ja-JP" altLang="en-US" dirty="0"/>
            <a:t>（実績目安）</a:t>
          </a:r>
          <a:endParaRPr lang="en-US" dirty="0"/>
        </a:p>
      </dgm:t>
    </dgm:pt>
    <dgm:pt modelId="{151F439F-E85D-448F-B2AA-950E57DCC2A4}" type="parTrans" cxnId="{9AD25207-E4C5-4557-9FEB-D13ABE08C8A2}">
      <dgm:prSet/>
      <dgm:spPr/>
      <dgm:t>
        <a:bodyPr/>
        <a:lstStyle/>
        <a:p>
          <a:endParaRPr lang="en-US"/>
        </a:p>
      </dgm:t>
    </dgm:pt>
    <dgm:pt modelId="{A6C5D504-F09A-4025-9E11-62F4E5E44FB7}" type="sibTrans" cxnId="{9AD25207-E4C5-4557-9FEB-D13ABE08C8A2}">
      <dgm:prSet/>
      <dgm:spPr/>
      <dgm:t>
        <a:bodyPr/>
        <a:lstStyle/>
        <a:p>
          <a:endParaRPr lang="en-US"/>
        </a:p>
      </dgm:t>
    </dgm:pt>
    <dgm:pt modelId="{FC97B816-8D9C-48B3-BBAC-A940E7AABC04}">
      <dgm:prSet/>
      <dgm:spPr/>
      <dgm:t>
        <a:bodyPr/>
        <a:lstStyle/>
        <a:p>
          <a:r>
            <a:rPr kumimoji="1" lang="ja-JP" dirty="0"/>
            <a:t>回収後</a:t>
          </a:r>
          <a:endParaRPr kumimoji="1" lang="en-US" altLang="ja-JP" dirty="0"/>
        </a:p>
        <a:p>
          <a:r>
            <a:rPr kumimoji="1" lang="ja-JP" dirty="0"/>
            <a:t>店舗利益</a:t>
          </a:r>
          <a:r>
            <a:rPr kumimoji="1" lang="en-US" dirty="0"/>
            <a:t>50</a:t>
          </a:r>
          <a:r>
            <a:rPr kumimoji="1" lang="ja-JP" dirty="0"/>
            <a:t>％</a:t>
          </a:r>
          <a:endParaRPr kumimoji="1" lang="en-US" altLang="ja-JP" dirty="0"/>
        </a:p>
        <a:p>
          <a:r>
            <a:rPr kumimoji="1" lang="ja-JP" altLang="en-US" dirty="0"/>
            <a:t>（実績目安）</a:t>
          </a:r>
          <a:endParaRPr lang="en-US" dirty="0"/>
        </a:p>
      </dgm:t>
    </dgm:pt>
    <dgm:pt modelId="{51C76FAB-5007-4BF8-BDBE-EBB0201C1969}" type="parTrans" cxnId="{FC3BCC2E-3007-436F-A00F-BCE55B96ECE2}">
      <dgm:prSet/>
      <dgm:spPr/>
      <dgm:t>
        <a:bodyPr/>
        <a:lstStyle/>
        <a:p>
          <a:endParaRPr lang="en-US"/>
        </a:p>
      </dgm:t>
    </dgm:pt>
    <dgm:pt modelId="{0F0AF16D-FFDD-483A-B672-938A239BBA0E}" type="sibTrans" cxnId="{FC3BCC2E-3007-436F-A00F-BCE55B96ECE2}">
      <dgm:prSet/>
      <dgm:spPr/>
      <dgm:t>
        <a:bodyPr/>
        <a:lstStyle/>
        <a:p>
          <a:endParaRPr lang="en-US"/>
        </a:p>
      </dgm:t>
    </dgm:pt>
    <dgm:pt modelId="{B28B63C6-53F5-4221-AE35-44938E820370}">
      <dgm:prSet/>
      <dgm:spPr/>
      <dgm:t>
        <a:bodyPr/>
        <a:lstStyle/>
        <a:p>
          <a:r>
            <a:rPr kumimoji="1" lang="ja-JP"/>
            <a:t>期間</a:t>
          </a:r>
          <a:endParaRPr kumimoji="1" lang="en-US" altLang="ja-JP" dirty="0"/>
        </a:p>
        <a:p>
          <a:r>
            <a:rPr kumimoji="1" lang="en-US" dirty="0"/>
            <a:t>EFP</a:t>
          </a:r>
          <a:r>
            <a:rPr kumimoji="1" lang="ja-JP"/>
            <a:t>の店舗が</a:t>
          </a:r>
          <a:endParaRPr kumimoji="1" lang="en-US" altLang="ja-JP" dirty="0"/>
        </a:p>
        <a:p>
          <a:r>
            <a:rPr kumimoji="1" lang="ja-JP"/>
            <a:t>存続する限り</a:t>
          </a:r>
          <a:endParaRPr lang="en-US" dirty="0"/>
        </a:p>
      </dgm:t>
    </dgm:pt>
    <dgm:pt modelId="{11F81874-DFB4-4CF8-AA48-6283C0578EF2}" type="parTrans" cxnId="{1D10A383-51E6-49A8-B9E0-E2039F1027FC}">
      <dgm:prSet/>
      <dgm:spPr/>
      <dgm:t>
        <a:bodyPr/>
        <a:lstStyle/>
        <a:p>
          <a:endParaRPr lang="en-US"/>
        </a:p>
      </dgm:t>
    </dgm:pt>
    <dgm:pt modelId="{3651F865-DC09-42AE-8844-64F1CF66B6E9}" type="sibTrans" cxnId="{1D10A383-51E6-49A8-B9E0-E2039F1027FC}">
      <dgm:prSet/>
      <dgm:spPr/>
      <dgm:t>
        <a:bodyPr/>
        <a:lstStyle/>
        <a:p>
          <a:endParaRPr lang="en-US"/>
        </a:p>
      </dgm:t>
    </dgm:pt>
    <dgm:pt modelId="{162CFBC3-5ABD-42EF-ADB1-66907704F557}">
      <dgm:prSet/>
      <dgm:spPr/>
      <dgm:t>
        <a:bodyPr/>
        <a:lstStyle/>
        <a:p>
          <a:r>
            <a:rPr kumimoji="1" lang="ja-JP" altLang="en-US" dirty="0"/>
            <a:t>利益分配</a:t>
          </a:r>
          <a:endParaRPr kumimoji="1" lang="en-US" altLang="ja-JP" dirty="0"/>
        </a:p>
        <a:p>
          <a:r>
            <a:rPr kumimoji="1" lang="ja-JP" dirty="0"/>
            <a:t>月末締め翌</a:t>
          </a:r>
          <a:r>
            <a:rPr kumimoji="1" lang="ja-JP" altLang="en-US" dirty="0"/>
            <a:t>月</a:t>
          </a:r>
          <a:r>
            <a:rPr kumimoji="1" lang="ja-JP" dirty="0"/>
            <a:t>末払い</a:t>
          </a:r>
          <a:endParaRPr lang="en-US" dirty="0"/>
        </a:p>
      </dgm:t>
    </dgm:pt>
    <dgm:pt modelId="{8F7D1731-946B-435B-9B0A-284589B71030}" type="parTrans" cxnId="{8A58833B-7FA1-4CC7-86C4-A50C9A084CE0}">
      <dgm:prSet/>
      <dgm:spPr/>
      <dgm:t>
        <a:bodyPr/>
        <a:lstStyle/>
        <a:p>
          <a:endParaRPr lang="en-US"/>
        </a:p>
      </dgm:t>
    </dgm:pt>
    <dgm:pt modelId="{5A405EC7-3635-4DC5-9ED1-B10A2B53EFEC}" type="sibTrans" cxnId="{8A58833B-7FA1-4CC7-86C4-A50C9A084CE0}">
      <dgm:prSet/>
      <dgm:spPr/>
      <dgm:t>
        <a:bodyPr/>
        <a:lstStyle/>
        <a:p>
          <a:endParaRPr lang="en-US"/>
        </a:p>
      </dgm:t>
    </dgm:pt>
    <dgm:pt modelId="{30BA0C17-4FBD-4308-8AD8-4F02EED0631D}">
      <dgm:prSet/>
      <dgm:spPr/>
      <dgm:t>
        <a:bodyPr/>
        <a:lstStyle/>
        <a:p>
          <a:r>
            <a:rPr kumimoji="1" lang="ja-JP"/>
            <a:t>リスク</a:t>
          </a:r>
          <a:endParaRPr kumimoji="1" lang="en-US" altLang="ja-JP" dirty="0"/>
        </a:p>
        <a:p>
          <a:r>
            <a:rPr kumimoji="1" lang="ja-JP"/>
            <a:t>万が一赤字の際は</a:t>
          </a:r>
          <a:endParaRPr kumimoji="1" lang="en-US" altLang="ja-JP" dirty="0"/>
        </a:p>
        <a:p>
          <a:r>
            <a:rPr kumimoji="1" lang="en-US" dirty="0"/>
            <a:t>50</a:t>
          </a:r>
          <a:r>
            <a:rPr kumimoji="1" lang="ja-JP"/>
            <a:t>％負担</a:t>
          </a:r>
          <a:endParaRPr lang="en-US" dirty="0"/>
        </a:p>
      </dgm:t>
    </dgm:pt>
    <dgm:pt modelId="{071DFC37-3776-4429-AAFB-B5C5623F8072}" type="parTrans" cxnId="{B6596ED8-4AE1-4B19-A3C4-88B8267DF143}">
      <dgm:prSet/>
      <dgm:spPr/>
      <dgm:t>
        <a:bodyPr/>
        <a:lstStyle/>
        <a:p>
          <a:endParaRPr lang="en-US"/>
        </a:p>
      </dgm:t>
    </dgm:pt>
    <dgm:pt modelId="{644D0492-04A8-4353-8254-D4A5700C21BE}" type="sibTrans" cxnId="{B6596ED8-4AE1-4B19-A3C4-88B8267DF143}">
      <dgm:prSet/>
      <dgm:spPr/>
      <dgm:t>
        <a:bodyPr/>
        <a:lstStyle/>
        <a:p>
          <a:endParaRPr lang="en-US"/>
        </a:p>
      </dgm:t>
    </dgm:pt>
    <dgm:pt modelId="{E972E785-6280-4D97-9A0F-A20F7F0BDD9A}">
      <dgm:prSet/>
      <dgm:spPr/>
      <dgm:t>
        <a:bodyPr/>
        <a:lstStyle/>
        <a:p>
          <a:r>
            <a:rPr kumimoji="1" lang="en-US" dirty="0"/>
            <a:t>※</a:t>
          </a:r>
          <a:r>
            <a:rPr kumimoji="1" lang="ja-JP" b="0" i="0"/>
            <a:t>天災などによる</a:t>
          </a:r>
          <a:endParaRPr kumimoji="1" lang="en-US" altLang="ja-JP" b="0" i="0" dirty="0"/>
        </a:p>
        <a:p>
          <a:r>
            <a:rPr kumimoji="1" lang="ja-JP" b="0" i="0"/>
            <a:t>閉店の可能性あり</a:t>
          </a:r>
          <a:endParaRPr lang="en-US" dirty="0"/>
        </a:p>
      </dgm:t>
    </dgm:pt>
    <dgm:pt modelId="{284FCED7-5F90-4700-B2F1-89CB391A690E}" type="parTrans" cxnId="{C36831CC-3792-4CB4-A707-4441EB56E4B2}">
      <dgm:prSet/>
      <dgm:spPr/>
      <dgm:t>
        <a:bodyPr/>
        <a:lstStyle/>
        <a:p>
          <a:endParaRPr lang="en-US"/>
        </a:p>
      </dgm:t>
    </dgm:pt>
    <dgm:pt modelId="{AB965787-E587-4EBE-AF14-1D2E4F908B3D}" type="sibTrans" cxnId="{C36831CC-3792-4CB4-A707-4441EB56E4B2}">
      <dgm:prSet/>
      <dgm:spPr/>
      <dgm:t>
        <a:bodyPr/>
        <a:lstStyle/>
        <a:p>
          <a:endParaRPr lang="en-US"/>
        </a:p>
      </dgm:t>
    </dgm:pt>
    <dgm:pt modelId="{D18C2D7B-E6B7-2944-8BF1-7B0E862127F9}" type="pres">
      <dgm:prSet presAssocID="{BA22CCDC-4BBA-4D47-9A0D-049447D50710}" presName="diagram" presStyleCnt="0">
        <dgm:presLayoutVars>
          <dgm:dir/>
          <dgm:resizeHandles val="exact"/>
        </dgm:presLayoutVars>
      </dgm:prSet>
      <dgm:spPr/>
    </dgm:pt>
    <dgm:pt modelId="{2145CEA9-128D-5146-A594-F747E5253BBE}" type="pres">
      <dgm:prSet presAssocID="{082DEE15-8A38-4A83-A373-27838ED8B985}" presName="node" presStyleLbl="node1" presStyleIdx="0" presStyleCnt="7">
        <dgm:presLayoutVars>
          <dgm:bulletEnabled val="1"/>
        </dgm:presLayoutVars>
      </dgm:prSet>
      <dgm:spPr/>
    </dgm:pt>
    <dgm:pt modelId="{6FA61648-3F46-114B-A83C-798295306F00}" type="pres">
      <dgm:prSet presAssocID="{D23AE72B-8D98-4A33-B07E-AA496ACF3E65}" presName="sibTrans" presStyleCnt="0"/>
      <dgm:spPr/>
    </dgm:pt>
    <dgm:pt modelId="{8654D253-B942-B744-A776-BFAA36784A5A}" type="pres">
      <dgm:prSet presAssocID="{B58E84F9-4C68-4783-BDEC-E849116451C3}" presName="node" presStyleLbl="node1" presStyleIdx="1" presStyleCnt="7">
        <dgm:presLayoutVars>
          <dgm:bulletEnabled val="1"/>
        </dgm:presLayoutVars>
      </dgm:prSet>
      <dgm:spPr/>
    </dgm:pt>
    <dgm:pt modelId="{DD50AC1A-9596-E646-959D-2E5362E92185}" type="pres">
      <dgm:prSet presAssocID="{A6C5D504-F09A-4025-9E11-62F4E5E44FB7}" presName="sibTrans" presStyleCnt="0"/>
      <dgm:spPr/>
    </dgm:pt>
    <dgm:pt modelId="{49AD5FA6-D4FD-7846-A21A-32EAF571AF2F}" type="pres">
      <dgm:prSet presAssocID="{FC97B816-8D9C-48B3-BBAC-A940E7AABC04}" presName="node" presStyleLbl="node1" presStyleIdx="2" presStyleCnt="7">
        <dgm:presLayoutVars>
          <dgm:bulletEnabled val="1"/>
        </dgm:presLayoutVars>
      </dgm:prSet>
      <dgm:spPr/>
    </dgm:pt>
    <dgm:pt modelId="{D8A428A3-9684-E040-B57A-3991B05D3D81}" type="pres">
      <dgm:prSet presAssocID="{0F0AF16D-FFDD-483A-B672-938A239BBA0E}" presName="sibTrans" presStyleCnt="0"/>
      <dgm:spPr/>
    </dgm:pt>
    <dgm:pt modelId="{D8EC6F7E-AB4F-904D-9CB3-EA4C06982915}" type="pres">
      <dgm:prSet presAssocID="{B28B63C6-53F5-4221-AE35-44938E820370}" presName="node" presStyleLbl="node1" presStyleIdx="3" presStyleCnt="7">
        <dgm:presLayoutVars>
          <dgm:bulletEnabled val="1"/>
        </dgm:presLayoutVars>
      </dgm:prSet>
      <dgm:spPr/>
    </dgm:pt>
    <dgm:pt modelId="{6868BEEE-B7E4-E14B-929E-4AF171CB8A92}" type="pres">
      <dgm:prSet presAssocID="{3651F865-DC09-42AE-8844-64F1CF66B6E9}" presName="sibTrans" presStyleCnt="0"/>
      <dgm:spPr/>
    </dgm:pt>
    <dgm:pt modelId="{D937770E-FEED-7F47-B62A-E1F149E70A4E}" type="pres">
      <dgm:prSet presAssocID="{162CFBC3-5ABD-42EF-ADB1-66907704F557}" presName="node" presStyleLbl="node1" presStyleIdx="4" presStyleCnt="7">
        <dgm:presLayoutVars>
          <dgm:bulletEnabled val="1"/>
        </dgm:presLayoutVars>
      </dgm:prSet>
      <dgm:spPr/>
    </dgm:pt>
    <dgm:pt modelId="{C1B6AEA7-E91E-D445-A862-1B77DC5CC052}" type="pres">
      <dgm:prSet presAssocID="{5A405EC7-3635-4DC5-9ED1-B10A2B53EFEC}" presName="sibTrans" presStyleCnt="0"/>
      <dgm:spPr/>
    </dgm:pt>
    <dgm:pt modelId="{EE279506-09F8-174C-8FE8-455426DEDF8F}" type="pres">
      <dgm:prSet presAssocID="{30BA0C17-4FBD-4308-8AD8-4F02EED0631D}" presName="node" presStyleLbl="node1" presStyleIdx="5" presStyleCnt="7">
        <dgm:presLayoutVars>
          <dgm:bulletEnabled val="1"/>
        </dgm:presLayoutVars>
      </dgm:prSet>
      <dgm:spPr/>
    </dgm:pt>
    <dgm:pt modelId="{0B57FEEA-A948-5D42-9B91-BEF0AB12E050}" type="pres">
      <dgm:prSet presAssocID="{644D0492-04A8-4353-8254-D4A5700C21BE}" presName="sibTrans" presStyleCnt="0"/>
      <dgm:spPr/>
    </dgm:pt>
    <dgm:pt modelId="{4015C71A-AC20-F24D-9C38-F608D489CCB1}" type="pres">
      <dgm:prSet presAssocID="{E972E785-6280-4D97-9A0F-A20F7F0BDD9A}" presName="node" presStyleLbl="node1" presStyleIdx="6" presStyleCnt="7">
        <dgm:presLayoutVars>
          <dgm:bulletEnabled val="1"/>
        </dgm:presLayoutVars>
      </dgm:prSet>
      <dgm:spPr/>
    </dgm:pt>
  </dgm:ptLst>
  <dgm:cxnLst>
    <dgm:cxn modelId="{9AD25207-E4C5-4557-9FEB-D13ABE08C8A2}" srcId="{BA22CCDC-4BBA-4D47-9A0D-049447D50710}" destId="{B58E84F9-4C68-4783-BDEC-E849116451C3}" srcOrd="1" destOrd="0" parTransId="{151F439F-E85D-448F-B2AA-950E57DCC2A4}" sibTransId="{A6C5D504-F09A-4025-9E11-62F4E5E44FB7}"/>
    <dgm:cxn modelId="{DE707D19-6D28-E542-B31A-2CD9A3B6CF74}" type="presOf" srcId="{082DEE15-8A38-4A83-A373-27838ED8B985}" destId="{2145CEA9-128D-5146-A594-F747E5253BBE}" srcOrd="0" destOrd="0" presId="urn:microsoft.com/office/officeart/2005/8/layout/default"/>
    <dgm:cxn modelId="{48D9BE28-0355-4A96-9B27-0A9ED8E15120}" srcId="{BA22CCDC-4BBA-4D47-9A0D-049447D50710}" destId="{082DEE15-8A38-4A83-A373-27838ED8B985}" srcOrd="0" destOrd="0" parTransId="{59FE115A-60E2-4430-B942-883803F350B1}" sibTransId="{D23AE72B-8D98-4A33-B07E-AA496ACF3E65}"/>
    <dgm:cxn modelId="{FC3BCC2E-3007-436F-A00F-BCE55B96ECE2}" srcId="{BA22CCDC-4BBA-4D47-9A0D-049447D50710}" destId="{FC97B816-8D9C-48B3-BBAC-A940E7AABC04}" srcOrd="2" destOrd="0" parTransId="{51C76FAB-5007-4BF8-BDBE-EBB0201C1969}" sibTransId="{0F0AF16D-FFDD-483A-B672-938A239BBA0E}"/>
    <dgm:cxn modelId="{118AC434-9624-654A-9B52-96742AAF75EF}" type="presOf" srcId="{FC97B816-8D9C-48B3-BBAC-A940E7AABC04}" destId="{49AD5FA6-D4FD-7846-A21A-32EAF571AF2F}" srcOrd="0" destOrd="0" presId="urn:microsoft.com/office/officeart/2005/8/layout/default"/>
    <dgm:cxn modelId="{8A58833B-7FA1-4CC7-86C4-A50C9A084CE0}" srcId="{BA22CCDC-4BBA-4D47-9A0D-049447D50710}" destId="{162CFBC3-5ABD-42EF-ADB1-66907704F557}" srcOrd="4" destOrd="0" parTransId="{8F7D1731-946B-435B-9B0A-284589B71030}" sibTransId="{5A405EC7-3635-4DC5-9ED1-B10A2B53EFEC}"/>
    <dgm:cxn modelId="{ACF5104E-25D1-0A42-BE9C-7EFD014024CA}" type="presOf" srcId="{E972E785-6280-4D97-9A0F-A20F7F0BDD9A}" destId="{4015C71A-AC20-F24D-9C38-F608D489CCB1}" srcOrd="0" destOrd="0" presId="urn:microsoft.com/office/officeart/2005/8/layout/default"/>
    <dgm:cxn modelId="{30FF2A51-6DFE-DB4C-893F-6899C564EA9E}" type="presOf" srcId="{162CFBC3-5ABD-42EF-ADB1-66907704F557}" destId="{D937770E-FEED-7F47-B62A-E1F149E70A4E}" srcOrd="0" destOrd="0" presId="urn:microsoft.com/office/officeart/2005/8/layout/default"/>
    <dgm:cxn modelId="{1D10A383-51E6-49A8-B9E0-E2039F1027FC}" srcId="{BA22CCDC-4BBA-4D47-9A0D-049447D50710}" destId="{B28B63C6-53F5-4221-AE35-44938E820370}" srcOrd="3" destOrd="0" parTransId="{11F81874-DFB4-4CF8-AA48-6283C0578EF2}" sibTransId="{3651F865-DC09-42AE-8844-64F1CF66B6E9}"/>
    <dgm:cxn modelId="{0259FA91-4539-F34F-A9BE-830F85762759}" type="presOf" srcId="{BA22CCDC-4BBA-4D47-9A0D-049447D50710}" destId="{D18C2D7B-E6B7-2944-8BF1-7B0E862127F9}" srcOrd="0" destOrd="0" presId="urn:microsoft.com/office/officeart/2005/8/layout/default"/>
    <dgm:cxn modelId="{CE2CFDB3-1647-CA41-9061-82389D7FE4EF}" type="presOf" srcId="{30BA0C17-4FBD-4308-8AD8-4F02EED0631D}" destId="{EE279506-09F8-174C-8FE8-455426DEDF8F}" srcOrd="0" destOrd="0" presId="urn:microsoft.com/office/officeart/2005/8/layout/default"/>
    <dgm:cxn modelId="{C36831CC-3792-4CB4-A707-4441EB56E4B2}" srcId="{BA22CCDC-4BBA-4D47-9A0D-049447D50710}" destId="{E972E785-6280-4D97-9A0F-A20F7F0BDD9A}" srcOrd="6" destOrd="0" parTransId="{284FCED7-5F90-4700-B2F1-89CB391A690E}" sibTransId="{AB965787-E587-4EBE-AF14-1D2E4F908B3D}"/>
    <dgm:cxn modelId="{B6596ED8-4AE1-4B19-A3C4-88B8267DF143}" srcId="{BA22CCDC-4BBA-4D47-9A0D-049447D50710}" destId="{30BA0C17-4FBD-4308-8AD8-4F02EED0631D}" srcOrd="5" destOrd="0" parTransId="{071DFC37-3776-4429-AAFB-B5C5623F8072}" sibTransId="{644D0492-04A8-4353-8254-D4A5700C21BE}"/>
    <dgm:cxn modelId="{960982E7-28AB-644C-AAFF-68AFC97308E9}" type="presOf" srcId="{B28B63C6-53F5-4221-AE35-44938E820370}" destId="{D8EC6F7E-AB4F-904D-9CB3-EA4C06982915}" srcOrd="0" destOrd="0" presId="urn:microsoft.com/office/officeart/2005/8/layout/default"/>
    <dgm:cxn modelId="{F3A33FF3-E8E8-D344-B695-8DB739CE0089}" type="presOf" srcId="{B58E84F9-4C68-4783-BDEC-E849116451C3}" destId="{8654D253-B942-B744-A776-BFAA36784A5A}" srcOrd="0" destOrd="0" presId="urn:microsoft.com/office/officeart/2005/8/layout/default"/>
    <dgm:cxn modelId="{5FBE4429-E59B-6645-B7B9-F3C9FF2C07A9}" type="presParOf" srcId="{D18C2D7B-E6B7-2944-8BF1-7B0E862127F9}" destId="{2145CEA9-128D-5146-A594-F747E5253BBE}" srcOrd="0" destOrd="0" presId="urn:microsoft.com/office/officeart/2005/8/layout/default"/>
    <dgm:cxn modelId="{755A2354-7A3C-6F4C-AEE0-E3F0F85F76D2}" type="presParOf" srcId="{D18C2D7B-E6B7-2944-8BF1-7B0E862127F9}" destId="{6FA61648-3F46-114B-A83C-798295306F00}" srcOrd="1" destOrd="0" presId="urn:microsoft.com/office/officeart/2005/8/layout/default"/>
    <dgm:cxn modelId="{0E4B8BF0-E417-0442-913E-6E295758A9EF}" type="presParOf" srcId="{D18C2D7B-E6B7-2944-8BF1-7B0E862127F9}" destId="{8654D253-B942-B744-A776-BFAA36784A5A}" srcOrd="2" destOrd="0" presId="urn:microsoft.com/office/officeart/2005/8/layout/default"/>
    <dgm:cxn modelId="{8BFF944C-6462-D04B-8E2B-9BE1B348CAB1}" type="presParOf" srcId="{D18C2D7B-E6B7-2944-8BF1-7B0E862127F9}" destId="{DD50AC1A-9596-E646-959D-2E5362E92185}" srcOrd="3" destOrd="0" presId="urn:microsoft.com/office/officeart/2005/8/layout/default"/>
    <dgm:cxn modelId="{7D85233D-C0C0-0349-BD74-1A3CA3CF41E9}" type="presParOf" srcId="{D18C2D7B-E6B7-2944-8BF1-7B0E862127F9}" destId="{49AD5FA6-D4FD-7846-A21A-32EAF571AF2F}" srcOrd="4" destOrd="0" presId="urn:microsoft.com/office/officeart/2005/8/layout/default"/>
    <dgm:cxn modelId="{F3FFEE8F-3EA3-334E-9C46-9518FB30C436}" type="presParOf" srcId="{D18C2D7B-E6B7-2944-8BF1-7B0E862127F9}" destId="{D8A428A3-9684-E040-B57A-3991B05D3D81}" srcOrd="5" destOrd="0" presId="urn:microsoft.com/office/officeart/2005/8/layout/default"/>
    <dgm:cxn modelId="{8AFF14D1-2A8E-214B-80BC-7C1D52590A23}" type="presParOf" srcId="{D18C2D7B-E6B7-2944-8BF1-7B0E862127F9}" destId="{D8EC6F7E-AB4F-904D-9CB3-EA4C06982915}" srcOrd="6" destOrd="0" presId="urn:microsoft.com/office/officeart/2005/8/layout/default"/>
    <dgm:cxn modelId="{C61454D0-CA87-3440-8F3C-DC789AE9536B}" type="presParOf" srcId="{D18C2D7B-E6B7-2944-8BF1-7B0E862127F9}" destId="{6868BEEE-B7E4-E14B-929E-4AF171CB8A92}" srcOrd="7" destOrd="0" presId="urn:microsoft.com/office/officeart/2005/8/layout/default"/>
    <dgm:cxn modelId="{FBE22C12-4042-0948-99EE-CF7DE3C4B5E2}" type="presParOf" srcId="{D18C2D7B-E6B7-2944-8BF1-7B0E862127F9}" destId="{D937770E-FEED-7F47-B62A-E1F149E70A4E}" srcOrd="8" destOrd="0" presId="urn:microsoft.com/office/officeart/2005/8/layout/default"/>
    <dgm:cxn modelId="{6CBBF09C-3940-2642-8682-6C2832CA2748}" type="presParOf" srcId="{D18C2D7B-E6B7-2944-8BF1-7B0E862127F9}" destId="{C1B6AEA7-E91E-D445-A862-1B77DC5CC052}" srcOrd="9" destOrd="0" presId="urn:microsoft.com/office/officeart/2005/8/layout/default"/>
    <dgm:cxn modelId="{0512F11B-6422-A749-BAF4-DEFC5D5D1DF8}" type="presParOf" srcId="{D18C2D7B-E6B7-2944-8BF1-7B0E862127F9}" destId="{EE279506-09F8-174C-8FE8-455426DEDF8F}" srcOrd="10" destOrd="0" presId="urn:microsoft.com/office/officeart/2005/8/layout/default"/>
    <dgm:cxn modelId="{0BB3AD84-D5C0-3A4A-86E6-BA5B91F1354C}" type="presParOf" srcId="{D18C2D7B-E6B7-2944-8BF1-7B0E862127F9}" destId="{0B57FEEA-A948-5D42-9B91-BEF0AB12E050}" srcOrd="11" destOrd="0" presId="urn:microsoft.com/office/officeart/2005/8/layout/default"/>
    <dgm:cxn modelId="{86530241-AE85-C443-8097-ACA022579213}" type="presParOf" srcId="{D18C2D7B-E6B7-2944-8BF1-7B0E862127F9}" destId="{4015C71A-AC20-F24D-9C38-F608D489CCB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88398C-341D-44A4-ACE5-32C147831146}"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3332669F-B1A8-4755-835D-B37FA0537349}">
      <dgm:prSet/>
      <dgm:spPr/>
      <dgm:t>
        <a:bodyPr/>
        <a:lstStyle/>
        <a:p>
          <a:r>
            <a:rPr kumimoji="1" lang="en-US"/>
            <a:t>2024</a:t>
          </a:r>
          <a:r>
            <a:rPr kumimoji="1" lang="ja-JP"/>
            <a:t>年　</a:t>
          </a:r>
          <a:r>
            <a:rPr kumimoji="1" lang="en-US"/>
            <a:t>12</a:t>
          </a:r>
          <a:r>
            <a:rPr kumimoji="1" lang="ja-JP"/>
            <a:t>月</a:t>
          </a:r>
          <a:r>
            <a:rPr kumimoji="1" lang="en-US"/>
            <a:t>	</a:t>
          </a:r>
          <a:r>
            <a:rPr kumimoji="1" lang="ja-JP"/>
            <a:t>物件選定</a:t>
          </a:r>
          <a:endParaRPr lang="en-US"/>
        </a:p>
      </dgm:t>
    </dgm:pt>
    <dgm:pt modelId="{E63FEF5E-C9B3-4ED4-A033-2D5332BB3C82}" type="parTrans" cxnId="{BCD8CC4C-B873-4110-8B3D-74CA1433A333}">
      <dgm:prSet/>
      <dgm:spPr/>
      <dgm:t>
        <a:bodyPr/>
        <a:lstStyle/>
        <a:p>
          <a:endParaRPr lang="en-US"/>
        </a:p>
      </dgm:t>
    </dgm:pt>
    <dgm:pt modelId="{87A2F08A-4FDD-4637-B064-2D16381A6457}" type="sibTrans" cxnId="{BCD8CC4C-B873-4110-8B3D-74CA1433A333}">
      <dgm:prSet/>
      <dgm:spPr/>
      <dgm:t>
        <a:bodyPr/>
        <a:lstStyle/>
        <a:p>
          <a:endParaRPr lang="en-US"/>
        </a:p>
      </dgm:t>
    </dgm:pt>
    <dgm:pt modelId="{4079259B-25BF-48DC-8862-84315302D667}">
      <dgm:prSet/>
      <dgm:spPr/>
      <dgm:t>
        <a:bodyPr/>
        <a:lstStyle/>
        <a:p>
          <a:r>
            <a:rPr kumimoji="1" lang="en-US"/>
            <a:t>2025</a:t>
          </a:r>
          <a:r>
            <a:rPr kumimoji="1" lang="ja-JP"/>
            <a:t>年　</a:t>
          </a:r>
          <a:r>
            <a:rPr kumimoji="1" lang="en-US"/>
            <a:t>1</a:t>
          </a:r>
          <a:r>
            <a:rPr kumimoji="1" lang="ja-JP"/>
            <a:t>月</a:t>
          </a:r>
          <a:r>
            <a:rPr kumimoji="1" lang="en-US"/>
            <a:t>	</a:t>
          </a:r>
          <a:r>
            <a:rPr kumimoji="1" lang="ja-JP"/>
            <a:t>内装工事</a:t>
          </a:r>
          <a:endParaRPr lang="en-US"/>
        </a:p>
      </dgm:t>
    </dgm:pt>
    <dgm:pt modelId="{08EBD8A3-FFC4-4850-AB7D-6031C9FA06C5}" type="parTrans" cxnId="{27610CEC-07BC-4D7E-97A9-F9DF91895167}">
      <dgm:prSet/>
      <dgm:spPr/>
      <dgm:t>
        <a:bodyPr/>
        <a:lstStyle/>
        <a:p>
          <a:endParaRPr lang="en-US"/>
        </a:p>
      </dgm:t>
    </dgm:pt>
    <dgm:pt modelId="{CDED8455-8858-4D51-AE95-33EDD5D27EF3}" type="sibTrans" cxnId="{27610CEC-07BC-4D7E-97A9-F9DF91895167}">
      <dgm:prSet/>
      <dgm:spPr/>
      <dgm:t>
        <a:bodyPr/>
        <a:lstStyle/>
        <a:p>
          <a:endParaRPr lang="en-US"/>
        </a:p>
      </dgm:t>
    </dgm:pt>
    <dgm:pt modelId="{5FEC5479-0BE1-4944-8EE6-BFD603654FD7}">
      <dgm:prSet/>
      <dgm:spPr/>
      <dgm:t>
        <a:bodyPr/>
        <a:lstStyle/>
        <a:p>
          <a:r>
            <a:rPr kumimoji="1" lang="en-US"/>
            <a:t>2025</a:t>
          </a:r>
          <a:r>
            <a:rPr kumimoji="1" lang="ja-JP"/>
            <a:t>年　</a:t>
          </a:r>
          <a:r>
            <a:rPr kumimoji="1" lang="en-US"/>
            <a:t>2</a:t>
          </a:r>
          <a:r>
            <a:rPr kumimoji="1" lang="ja-JP"/>
            <a:t>月末</a:t>
          </a:r>
          <a:r>
            <a:rPr kumimoji="1" lang="en-US"/>
            <a:t>	</a:t>
          </a:r>
          <a:r>
            <a:rPr kumimoji="1" lang="ja-JP"/>
            <a:t>オープン予定</a:t>
          </a:r>
          <a:endParaRPr lang="en-US"/>
        </a:p>
      </dgm:t>
    </dgm:pt>
    <dgm:pt modelId="{4F2C63FD-46E7-4301-9C71-F98E7BB638F1}" type="parTrans" cxnId="{96F01BE5-564A-4EC9-AF0A-C9763AF70D00}">
      <dgm:prSet/>
      <dgm:spPr/>
      <dgm:t>
        <a:bodyPr/>
        <a:lstStyle/>
        <a:p>
          <a:endParaRPr lang="en-US"/>
        </a:p>
      </dgm:t>
    </dgm:pt>
    <dgm:pt modelId="{4D247072-2311-4058-AA77-00A2AFC36816}" type="sibTrans" cxnId="{96F01BE5-564A-4EC9-AF0A-C9763AF70D00}">
      <dgm:prSet/>
      <dgm:spPr/>
      <dgm:t>
        <a:bodyPr/>
        <a:lstStyle/>
        <a:p>
          <a:endParaRPr lang="en-US"/>
        </a:p>
      </dgm:t>
    </dgm:pt>
    <dgm:pt modelId="{63459851-D1DC-894F-8A62-2B094EACF510}" type="pres">
      <dgm:prSet presAssocID="{1688398C-341D-44A4-ACE5-32C147831146}" presName="linear" presStyleCnt="0">
        <dgm:presLayoutVars>
          <dgm:dir/>
          <dgm:animLvl val="lvl"/>
          <dgm:resizeHandles val="exact"/>
        </dgm:presLayoutVars>
      </dgm:prSet>
      <dgm:spPr/>
    </dgm:pt>
    <dgm:pt modelId="{D202C066-E0A9-EE48-88DB-609A5D2D0057}" type="pres">
      <dgm:prSet presAssocID="{3332669F-B1A8-4755-835D-B37FA0537349}" presName="parentLin" presStyleCnt="0"/>
      <dgm:spPr/>
    </dgm:pt>
    <dgm:pt modelId="{03513B9D-CCE1-A247-AC4C-8B715E565C15}" type="pres">
      <dgm:prSet presAssocID="{3332669F-B1A8-4755-835D-B37FA0537349}" presName="parentLeftMargin" presStyleLbl="node1" presStyleIdx="0" presStyleCnt="3"/>
      <dgm:spPr/>
    </dgm:pt>
    <dgm:pt modelId="{603138BE-DF9F-8D49-B600-A5B0270ADC69}" type="pres">
      <dgm:prSet presAssocID="{3332669F-B1A8-4755-835D-B37FA0537349}" presName="parentText" presStyleLbl="node1" presStyleIdx="0" presStyleCnt="3">
        <dgm:presLayoutVars>
          <dgm:chMax val="0"/>
          <dgm:bulletEnabled val="1"/>
        </dgm:presLayoutVars>
      </dgm:prSet>
      <dgm:spPr/>
    </dgm:pt>
    <dgm:pt modelId="{DA8AECE6-398E-1E46-9688-898E32AD5553}" type="pres">
      <dgm:prSet presAssocID="{3332669F-B1A8-4755-835D-B37FA0537349}" presName="negativeSpace" presStyleCnt="0"/>
      <dgm:spPr/>
    </dgm:pt>
    <dgm:pt modelId="{D35C0A7D-B5ED-9449-A648-A4FACB40E39A}" type="pres">
      <dgm:prSet presAssocID="{3332669F-B1A8-4755-835D-B37FA0537349}" presName="childText" presStyleLbl="conFgAcc1" presStyleIdx="0" presStyleCnt="3">
        <dgm:presLayoutVars>
          <dgm:bulletEnabled val="1"/>
        </dgm:presLayoutVars>
      </dgm:prSet>
      <dgm:spPr/>
    </dgm:pt>
    <dgm:pt modelId="{CF7CA78B-F2D9-2441-AFBF-061788A20435}" type="pres">
      <dgm:prSet presAssocID="{87A2F08A-4FDD-4637-B064-2D16381A6457}" presName="spaceBetweenRectangles" presStyleCnt="0"/>
      <dgm:spPr/>
    </dgm:pt>
    <dgm:pt modelId="{E3A51EA2-7239-4047-AE66-CC8AFB968FC0}" type="pres">
      <dgm:prSet presAssocID="{4079259B-25BF-48DC-8862-84315302D667}" presName="parentLin" presStyleCnt="0"/>
      <dgm:spPr/>
    </dgm:pt>
    <dgm:pt modelId="{A7250A4C-216A-D741-B4C5-932A640646BA}" type="pres">
      <dgm:prSet presAssocID="{4079259B-25BF-48DC-8862-84315302D667}" presName="parentLeftMargin" presStyleLbl="node1" presStyleIdx="0" presStyleCnt="3"/>
      <dgm:spPr/>
    </dgm:pt>
    <dgm:pt modelId="{143D082F-04CA-FF46-A610-1C8B8CF2F2BD}" type="pres">
      <dgm:prSet presAssocID="{4079259B-25BF-48DC-8862-84315302D667}" presName="parentText" presStyleLbl="node1" presStyleIdx="1" presStyleCnt="3">
        <dgm:presLayoutVars>
          <dgm:chMax val="0"/>
          <dgm:bulletEnabled val="1"/>
        </dgm:presLayoutVars>
      </dgm:prSet>
      <dgm:spPr/>
    </dgm:pt>
    <dgm:pt modelId="{5DBAA26C-7955-C24B-9E10-C7A713A56E65}" type="pres">
      <dgm:prSet presAssocID="{4079259B-25BF-48DC-8862-84315302D667}" presName="negativeSpace" presStyleCnt="0"/>
      <dgm:spPr/>
    </dgm:pt>
    <dgm:pt modelId="{8E54293C-1050-A548-8806-A4BD72B1BBE1}" type="pres">
      <dgm:prSet presAssocID="{4079259B-25BF-48DC-8862-84315302D667}" presName="childText" presStyleLbl="conFgAcc1" presStyleIdx="1" presStyleCnt="3">
        <dgm:presLayoutVars>
          <dgm:bulletEnabled val="1"/>
        </dgm:presLayoutVars>
      </dgm:prSet>
      <dgm:spPr/>
    </dgm:pt>
    <dgm:pt modelId="{C8E73F57-92D6-3147-914F-ED7CC51520EF}" type="pres">
      <dgm:prSet presAssocID="{CDED8455-8858-4D51-AE95-33EDD5D27EF3}" presName="spaceBetweenRectangles" presStyleCnt="0"/>
      <dgm:spPr/>
    </dgm:pt>
    <dgm:pt modelId="{3B4E8729-65A5-044B-9C81-03F05B25E5C7}" type="pres">
      <dgm:prSet presAssocID="{5FEC5479-0BE1-4944-8EE6-BFD603654FD7}" presName="parentLin" presStyleCnt="0"/>
      <dgm:spPr/>
    </dgm:pt>
    <dgm:pt modelId="{D489A932-3D69-F442-9CEB-7F00563AF0DB}" type="pres">
      <dgm:prSet presAssocID="{5FEC5479-0BE1-4944-8EE6-BFD603654FD7}" presName="parentLeftMargin" presStyleLbl="node1" presStyleIdx="1" presStyleCnt="3"/>
      <dgm:spPr/>
    </dgm:pt>
    <dgm:pt modelId="{4EE89381-E2DE-664F-B7D4-F16F9835462D}" type="pres">
      <dgm:prSet presAssocID="{5FEC5479-0BE1-4944-8EE6-BFD603654FD7}" presName="parentText" presStyleLbl="node1" presStyleIdx="2" presStyleCnt="3">
        <dgm:presLayoutVars>
          <dgm:chMax val="0"/>
          <dgm:bulletEnabled val="1"/>
        </dgm:presLayoutVars>
      </dgm:prSet>
      <dgm:spPr/>
    </dgm:pt>
    <dgm:pt modelId="{19E2A680-E63E-FA46-9F64-0411BD1AA6E5}" type="pres">
      <dgm:prSet presAssocID="{5FEC5479-0BE1-4944-8EE6-BFD603654FD7}" presName="negativeSpace" presStyleCnt="0"/>
      <dgm:spPr/>
    </dgm:pt>
    <dgm:pt modelId="{57900361-90A5-5F43-BB5F-47F43A079F3B}" type="pres">
      <dgm:prSet presAssocID="{5FEC5479-0BE1-4944-8EE6-BFD603654FD7}" presName="childText" presStyleLbl="conFgAcc1" presStyleIdx="2" presStyleCnt="3">
        <dgm:presLayoutVars>
          <dgm:bulletEnabled val="1"/>
        </dgm:presLayoutVars>
      </dgm:prSet>
      <dgm:spPr/>
    </dgm:pt>
  </dgm:ptLst>
  <dgm:cxnLst>
    <dgm:cxn modelId="{9A5EB900-B684-E541-8C16-02E2DBF20A38}" type="presOf" srcId="{5FEC5479-0BE1-4944-8EE6-BFD603654FD7}" destId="{4EE89381-E2DE-664F-B7D4-F16F9835462D}" srcOrd="1" destOrd="0" presId="urn:microsoft.com/office/officeart/2005/8/layout/list1"/>
    <dgm:cxn modelId="{16C66D0C-224E-454B-BEB6-D7E7F6164AB9}" type="presOf" srcId="{4079259B-25BF-48DC-8862-84315302D667}" destId="{A7250A4C-216A-D741-B4C5-932A640646BA}" srcOrd="0" destOrd="0" presId="urn:microsoft.com/office/officeart/2005/8/layout/list1"/>
    <dgm:cxn modelId="{CA143F37-F198-844A-9BF0-B94AC7E012E6}" type="presOf" srcId="{4079259B-25BF-48DC-8862-84315302D667}" destId="{143D082F-04CA-FF46-A610-1C8B8CF2F2BD}" srcOrd="1" destOrd="0" presId="urn:microsoft.com/office/officeart/2005/8/layout/list1"/>
    <dgm:cxn modelId="{3D17355E-5EBF-B94C-9A2B-CB6AD29BF694}" type="presOf" srcId="{3332669F-B1A8-4755-835D-B37FA0537349}" destId="{03513B9D-CCE1-A247-AC4C-8B715E565C15}" srcOrd="0" destOrd="0" presId="urn:microsoft.com/office/officeart/2005/8/layout/list1"/>
    <dgm:cxn modelId="{D6678069-5C53-B94A-815A-EE1E6FEA6F10}" type="presOf" srcId="{1688398C-341D-44A4-ACE5-32C147831146}" destId="{63459851-D1DC-894F-8A62-2B094EACF510}" srcOrd="0" destOrd="0" presId="urn:microsoft.com/office/officeart/2005/8/layout/list1"/>
    <dgm:cxn modelId="{BCD8CC4C-B873-4110-8B3D-74CA1433A333}" srcId="{1688398C-341D-44A4-ACE5-32C147831146}" destId="{3332669F-B1A8-4755-835D-B37FA0537349}" srcOrd="0" destOrd="0" parTransId="{E63FEF5E-C9B3-4ED4-A033-2D5332BB3C82}" sibTransId="{87A2F08A-4FDD-4637-B064-2D16381A6457}"/>
    <dgm:cxn modelId="{B8C58554-0FA1-3749-807A-2FB50F797EB7}" type="presOf" srcId="{5FEC5479-0BE1-4944-8EE6-BFD603654FD7}" destId="{D489A932-3D69-F442-9CEB-7F00563AF0DB}" srcOrd="0" destOrd="0" presId="urn:microsoft.com/office/officeart/2005/8/layout/list1"/>
    <dgm:cxn modelId="{96F01BE5-564A-4EC9-AF0A-C9763AF70D00}" srcId="{1688398C-341D-44A4-ACE5-32C147831146}" destId="{5FEC5479-0BE1-4944-8EE6-BFD603654FD7}" srcOrd="2" destOrd="0" parTransId="{4F2C63FD-46E7-4301-9C71-F98E7BB638F1}" sibTransId="{4D247072-2311-4058-AA77-00A2AFC36816}"/>
    <dgm:cxn modelId="{27610CEC-07BC-4D7E-97A9-F9DF91895167}" srcId="{1688398C-341D-44A4-ACE5-32C147831146}" destId="{4079259B-25BF-48DC-8862-84315302D667}" srcOrd="1" destOrd="0" parTransId="{08EBD8A3-FFC4-4850-AB7D-6031C9FA06C5}" sibTransId="{CDED8455-8858-4D51-AE95-33EDD5D27EF3}"/>
    <dgm:cxn modelId="{DCF961FD-C313-1B4D-83A4-CDD12F1EFAB8}" type="presOf" srcId="{3332669F-B1A8-4755-835D-B37FA0537349}" destId="{603138BE-DF9F-8D49-B600-A5B0270ADC69}" srcOrd="1" destOrd="0" presId="urn:microsoft.com/office/officeart/2005/8/layout/list1"/>
    <dgm:cxn modelId="{4C6C56B1-25E2-5942-B936-1481C58FBB5A}" type="presParOf" srcId="{63459851-D1DC-894F-8A62-2B094EACF510}" destId="{D202C066-E0A9-EE48-88DB-609A5D2D0057}" srcOrd="0" destOrd="0" presId="urn:microsoft.com/office/officeart/2005/8/layout/list1"/>
    <dgm:cxn modelId="{5DE9B730-1474-CC46-BA6F-364B2C68BEB5}" type="presParOf" srcId="{D202C066-E0A9-EE48-88DB-609A5D2D0057}" destId="{03513B9D-CCE1-A247-AC4C-8B715E565C15}" srcOrd="0" destOrd="0" presId="urn:microsoft.com/office/officeart/2005/8/layout/list1"/>
    <dgm:cxn modelId="{BB29514B-34B7-3940-8C85-FC82F7F6E5B3}" type="presParOf" srcId="{D202C066-E0A9-EE48-88DB-609A5D2D0057}" destId="{603138BE-DF9F-8D49-B600-A5B0270ADC69}" srcOrd="1" destOrd="0" presId="urn:microsoft.com/office/officeart/2005/8/layout/list1"/>
    <dgm:cxn modelId="{77569431-C7BE-E649-941F-34CDFCB5B87C}" type="presParOf" srcId="{63459851-D1DC-894F-8A62-2B094EACF510}" destId="{DA8AECE6-398E-1E46-9688-898E32AD5553}" srcOrd="1" destOrd="0" presId="urn:microsoft.com/office/officeart/2005/8/layout/list1"/>
    <dgm:cxn modelId="{BA6EDB09-22BF-F041-B33F-9395E0D0333D}" type="presParOf" srcId="{63459851-D1DC-894F-8A62-2B094EACF510}" destId="{D35C0A7D-B5ED-9449-A648-A4FACB40E39A}" srcOrd="2" destOrd="0" presId="urn:microsoft.com/office/officeart/2005/8/layout/list1"/>
    <dgm:cxn modelId="{ACDA2C93-FE2A-A740-B001-95DBBE5FE996}" type="presParOf" srcId="{63459851-D1DC-894F-8A62-2B094EACF510}" destId="{CF7CA78B-F2D9-2441-AFBF-061788A20435}" srcOrd="3" destOrd="0" presId="urn:microsoft.com/office/officeart/2005/8/layout/list1"/>
    <dgm:cxn modelId="{46DB2BF7-9901-5944-84EB-58420C795BEF}" type="presParOf" srcId="{63459851-D1DC-894F-8A62-2B094EACF510}" destId="{E3A51EA2-7239-4047-AE66-CC8AFB968FC0}" srcOrd="4" destOrd="0" presId="urn:microsoft.com/office/officeart/2005/8/layout/list1"/>
    <dgm:cxn modelId="{9F394287-4B8C-F740-8610-EAC45777B25C}" type="presParOf" srcId="{E3A51EA2-7239-4047-AE66-CC8AFB968FC0}" destId="{A7250A4C-216A-D741-B4C5-932A640646BA}" srcOrd="0" destOrd="0" presId="urn:microsoft.com/office/officeart/2005/8/layout/list1"/>
    <dgm:cxn modelId="{60A4F10C-B99A-7549-B010-6F336D98808A}" type="presParOf" srcId="{E3A51EA2-7239-4047-AE66-CC8AFB968FC0}" destId="{143D082F-04CA-FF46-A610-1C8B8CF2F2BD}" srcOrd="1" destOrd="0" presId="urn:microsoft.com/office/officeart/2005/8/layout/list1"/>
    <dgm:cxn modelId="{EE1982CE-BF91-6744-8A91-3C534AD678A1}" type="presParOf" srcId="{63459851-D1DC-894F-8A62-2B094EACF510}" destId="{5DBAA26C-7955-C24B-9E10-C7A713A56E65}" srcOrd="5" destOrd="0" presId="urn:microsoft.com/office/officeart/2005/8/layout/list1"/>
    <dgm:cxn modelId="{225C9518-86B7-ED41-B62F-C1B21BE5CDB0}" type="presParOf" srcId="{63459851-D1DC-894F-8A62-2B094EACF510}" destId="{8E54293C-1050-A548-8806-A4BD72B1BBE1}" srcOrd="6" destOrd="0" presId="urn:microsoft.com/office/officeart/2005/8/layout/list1"/>
    <dgm:cxn modelId="{065A40C3-AB00-B343-9BC4-010819BFDC42}" type="presParOf" srcId="{63459851-D1DC-894F-8A62-2B094EACF510}" destId="{C8E73F57-92D6-3147-914F-ED7CC51520EF}" srcOrd="7" destOrd="0" presId="urn:microsoft.com/office/officeart/2005/8/layout/list1"/>
    <dgm:cxn modelId="{7BE34CE6-4304-4849-A604-FDE0F5A2855D}" type="presParOf" srcId="{63459851-D1DC-894F-8A62-2B094EACF510}" destId="{3B4E8729-65A5-044B-9C81-03F05B25E5C7}" srcOrd="8" destOrd="0" presId="urn:microsoft.com/office/officeart/2005/8/layout/list1"/>
    <dgm:cxn modelId="{94857254-92D4-C24A-ABCA-7B742A5F0FAF}" type="presParOf" srcId="{3B4E8729-65A5-044B-9C81-03F05B25E5C7}" destId="{D489A932-3D69-F442-9CEB-7F00563AF0DB}" srcOrd="0" destOrd="0" presId="urn:microsoft.com/office/officeart/2005/8/layout/list1"/>
    <dgm:cxn modelId="{19A98156-6D01-E341-A97B-1DC8B46A180E}" type="presParOf" srcId="{3B4E8729-65A5-044B-9C81-03F05B25E5C7}" destId="{4EE89381-E2DE-664F-B7D4-F16F9835462D}" srcOrd="1" destOrd="0" presId="urn:microsoft.com/office/officeart/2005/8/layout/list1"/>
    <dgm:cxn modelId="{41C8DB41-AD57-7546-8DA8-162E3C478108}" type="presParOf" srcId="{63459851-D1DC-894F-8A62-2B094EACF510}" destId="{19E2A680-E63E-FA46-9F64-0411BD1AA6E5}" srcOrd="9" destOrd="0" presId="urn:microsoft.com/office/officeart/2005/8/layout/list1"/>
    <dgm:cxn modelId="{D168EECA-7B82-774D-8508-6048C5B78B79}" type="presParOf" srcId="{63459851-D1DC-894F-8A62-2B094EACF510}" destId="{57900361-90A5-5F43-BB5F-47F43A079F3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72237-72F3-AD4F-8639-EE76B13F9017}">
      <dsp:nvSpPr>
        <dsp:cNvPr id="0" name=""/>
        <dsp:cNvSpPr/>
      </dsp:nvSpPr>
      <dsp:spPr>
        <a:xfrm>
          <a:off x="6563" y="613720"/>
          <a:ext cx="2051635" cy="2461963"/>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666750">
            <a:lnSpc>
              <a:spcPct val="90000"/>
            </a:lnSpc>
            <a:spcBef>
              <a:spcPct val="0"/>
            </a:spcBef>
            <a:spcAft>
              <a:spcPct val="35000"/>
            </a:spcAft>
            <a:buNone/>
          </a:pPr>
          <a:r>
            <a:rPr kumimoji="1" lang="ja-JP" sz="1500" kern="1200"/>
            <a:t>会社概要</a:t>
          </a:r>
          <a:endParaRPr lang="en-US" sz="1500" kern="1200"/>
        </a:p>
      </dsp:txBody>
      <dsp:txXfrm>
        <a:off x="6563" y="1598506"/>
        <a:ext cx="2051635" cy="1477177"/>
      </dsp:txXfrm>
    </dsp:sp>
    <dsp:sp modelId="{97C381CB-B733-614E-84BD-4EFB25F25496}">
      <dsp:nvSpPr>
        <dsp:cNvPr id="0" name=""/>
        <dsp:cNvSpPr/>
      </dsp:nvSpPr>
      <dsp:spPr>
        <a:xfrm>
          <a:off x="6563" y="613720"/>
          <a:ext cx="2051635" cy="9847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1466850">
            <a:lnSpc>
              <a:spcPct val="90000"/>
            </a:lnSpc>
            <a:spcBef>
              <a:spcPct val="0"/>
            </a:spcBef>
            <a:spcAft>
              <a:spcPct val="35000"/>
            </a:spcAft>
            <a:buNone/>
          </a:pPr>
          <a:r>
            <a:rPr lang="en-US" sz="3300" kern="1200"/>
            <a:t>01</a:t>
          </a:r>
        </a:p>
      </dsp:txBody>
      <dsp:txXfrm>
        <a:off x="6563" y="613720"/>
        <a:ext cx="2051635" cy="984785"/>
      </dsp:txXfrm>
    </dsp:sp>
    <dsp:sp modelId="{487F2D88-57A5-8747-B72F-5B385EC8AEA3}">
      <dsp:nvSpPr>
        <dsp:cNvPr id="0" name=""/>
        <dsp:cNvSpPr/>
      </dsp:nvSpPr>
      <dsp:spPr>
        <a:xfrm>
          <a:off x="2222329" y="613720"/>
          <a:ext cx="2051635" cy="2461963"/>
        </a:xfrm>
        <a:prstGeom prst="rect">
          <a:avLst/>
        </a:prstGeom>
        <a:solidFill>
          <a:schemeClr val="accent5">
            <a:hueOff val="-3038037"/>
            <a:satOff val="-207"/>
            <a:lumOff val="490"/>
            <a:alphaOff val="0"/>
          </a:schemeClr>
        </a:solidFill>
        <a:ln w="19050" cap="flat" cmpd="sng" algn="ctr">
          <a:solidFill>
            <a:schemeClr val="accent5">
              <a:hueOff val="-3038037"/>
              <a:satOff val="-207"/>
              <a:lumOff val="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666750">
            <a:lnSpc>
              <a:spcPct val="90000"/>
            </a:lnSpc>
            <a:spcBef>
              <a:spcPct val="0"/>
            </a:spcBef>
            <a:spcAft>
              <a:spcPct val="35000"/>
            </a:spcAft>
            <a:buNone/>
          </a:pPr>
          <a:r>
            <a:rPr kumimoji="1" lang="en-US" sz="1500" kern="1200"/>
            <a:t>EBISU FLOWER PARK</a:t>
          </a:r>
          <a:r>
            <a:rPr kumimoji="1" lang="ja-JP" sz="1500" kern="1200"/>
            <a:t>コンセプト</a:t>
          </a:r>
          <a:endParaRPr lang="en-US" sz="1500" kern="1200"/>
        </a:p>
      </dsp:txBody>
      <dsp:txXfrm>
        <a:off x="2222329" y="1598506"/>
        <a:ext cx="2051635" cy="1477177"/>
      </dsp:txXfrm>
    </dsp:sp>
    <dsp:sp modelId="{DFA344FD-BD06-814D-A701-31FC75374D4F}">
      <dsp:nvSpPr>
        <dsp:cNvPr id="0" name=""/>
        <dsp:cNvSpPr/>
      </dsp:nvSpPr>
      <dsp:spPr>
        <a:xfrm>
          <a:off x="2222329" y="613720"/>
          <a:ext cx="2051635" cy="9847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1466850">
            <a:lnSpc>
              <a:spcPct val="90000"/>
            </a:lnSpc>
            <a:spcBef>
              <a:spcPct val="0"/>
            </a:spcBef>
            <a:spcAft>
              <a:spcPct val="35000"/>
            </a:spcAft>
            <a:buNone/>
          </a:pPr>
          <a:r>
            <a:rPr lang="en-US" sz="3300" kern="1200"/>
            <a:t>02</a:t>
          </a:r>
        </a:p>
      </dsp:txBody>
      <dsp:txXfrm>
        <a:off x="2222329" y="613720"/>
        <a:ext cx="2051635" cy="984785"/>
      </dsp:txXfrm>
    </dsp:sp>
    <dsp:sp modelId="{2118B42F-D80B-7847-9875-192ADF7B9BE2}">
      <dsp:nvSpPr>
        <dsp:cNvPr id="0" name=""/>
        <dsp:cNvSpPr/>
      </dsp:nvSpPr>
      <dsp:spPr>
        <a:xfrm>
          <a:off x="4438096" y="613720"/>
          <a:ext cx="2051635" cy="2461963"/>
        </a:xfrm>
        <a:prstGeom prst="rect">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666750">
            <a:lnSpc>
              <a:spcPct val="90000"/>
            </a:lnSpc>
            <a:spcBef>
              <a:spcPct val="0"/>
            </a:spcBef>
            <a:spcAft>
              <a:spcPct val="35000"/>
            </a:spcAft>
            <a:buNone/>
          </a:pPr>
          <a:r>
            <a:rPr kumimoji="1" lang="ja-JP" sz="1500" kern="1200"/>
            <a:t>全く新しい</a:t>
          </a:r>
          <a:endParaRPr kumimoji="1" lang="en-US" altLang="ja-JP" sz="1500" kern="1200" dirty="0"/>
        </a:p>
        <a:p>
          <a:pPr marL="0" lvl="0" indent="0" algn="l" defTabSz="666750">
            <a:lnSpc>
              <a:spcPct val="90000"/>
            </a:lnSpc>
            <a:spcBef>
              <a:spcPct val="0"/>
            </a:spcBef>
            <a:spcAft>
              <a:spcPct val="35000"/>
            </a:spcAft>
            <a:buNone/>
          </a:pPr>
          <a:r>
            <a:rPr kumimoji="1" lang="ja-JP" sz="1500" kern="1200"/>
            <a:t>会員制ビジネス</a:t>
          </a:r>
          <a:endParaRPr kumimoji="1" lang="en-US" altLang="ja-JP" sz="1500" kern="1200" dirty="0"/>
        </a:p>
        <a:p>
          <a:pPr marL="0" lvl="0" indent="0" algn="l" defTabSz="666750">
            <a:lnSpc>
              <a:spcPct val="90000"/>
            </a:lnSpc>
            <a:spcBef>
              <a:spcPct val="0"/>
            </a:spcBef>
            <a:spcAft>
              <a:spcPct val="35000"/>
            </a:spcAft>
            <a:buNone/>
          </a:pPr>
          <a:r>
            <a:rPr kumimoji="1" lang="ja-JP" sz="1500" kern="1200"/>
            <a:t>について</a:t>
          </a:r>
          <a:endParaRPr lang="en-US" sz="1500" kern="1200" dirty="0"/>
        </a:p>
      </dsp:txBody>
      <dsp:txXfrm>
        <a:off x="4438096" y="1598506"/>
        <a:ext cx="2051635" cy="1477177"/>
      </dsp:txXfrm>
    </dsp:sp>
    <dsp:sp modelId="{B2A1018E-2C43-7E4E-BF1D-E33CFC648DB7}">
      <dsp:nvSpPr>
        <dsp:cNvPr id="0" name=""/>
        <dsp:cNvSpPr/>
      </dsp:nvSpPr>
      <dsp:spPr>
        <a:xfrm>
          <a:off x="4438096" y="613720"/>
          <a:ext cx="2051635" cy="9847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1466850">
            <a:lnSpc>
              <a:spcPct val="90000"/>
            </a:lnSpc>
            <a:spcBef>
              <a:spcPct val="0"/>
            </a:spcBef>
            <a:spcAft>
              <a:spcPct val="35000"/>
            </a:spcAft>
            <a:buNone/>
          </a:pPr>
          <a:r>
            <a:rPr lang="en-US" sz="3300" kern="1200"/>
            <a:t>03</a:t>
          </a:r>
        </a:p>
      </dsp:txBody>
      <dsp:txXfrm>
        <a:off x="4438096" y="613720"/>
        <a:ext cx="2051635" cy="984785"/>
      </dsp:txXfrm>
    </dsp:sp>
    <dsp:sp modelId="{A862F5D8-2A22-1244-AB34-41CCBC826016}">
      <dsp:nvSpPr>
        <dsp:cNvPr id="0" name=""/>
        <dsp:cNvSpPr/>
      </dsp:nvSpPr>
      <dsp:spPr>
        <a:xfrm>
          <a:off x="6653863" y="613720"/>
          <a:ext cx="2051635" cy="2461963"/>
        </a:xfrm>
        <a:prstGeom prst="rect">
          <a:avLst/>
        </a:prstGeom>
        <a:solidFill>
          <a:schemeClr val="accent5">
            <a:hueOff val="-9114112"/>
            <a:satOff val="-620"/>
            <a:lumOff val="1471"/>
            <a:alphaOff val="0"/>
          </a:schemeClr>
        </a:solidFill>
        <a:ln w="19050" cap="flat" cmpd="sng" algn="ctr">
          <a:solidFill>
            <a:schemeClr val="accent5">
              <a:hueOff val="-9114112"/>
              <a:satOff val="-620"/>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666750">
            <a:lnSpc>
              <a:spcPct val="90000"/>
            </a:lnSpc>
            <a:spcBef>
              <a:spcPct val="0"/>
            </a:spcBef>
            <a:spcAft>
              <a:spcPct val="35000"/>
            </a:spcAft>
            <a:buNone/>
          </a:pPr>
          <a:r>
            <a:rPr kumimoji="1" lang="ja-JP" sz="1500" kern="1200"/>
            <a:t>初期投資・収益</a:t>
          </a:r>
          <a:endParaRPr kumimoji="1" lang="en-US" altLang="ja-JP" sz="1500" kern="1200" dirty="0"/>
        </a:p>
        <a:p>
          <a:pPr marL="0" lvl="0" indent="0" algn="l" defTabSz="666750">
            <a:lnSpc>
              <a:spcPct val="90000"/>
            </a:lnSpc>
            <a:spcBef>
              <a:spcPct val="0"/>
            </a:spcBef>
            <a:spcAft>
              <a:spcPct val="35000"/>
            </a:spcAft>
            <a:buNone/>
          </a:pPr>
          <a:r>
            <a:rPr kumimoji="1" lang="ja-JP" sz="1500" kern="1200"/>
            <a:t>イメージ</a:t>
          </a:r>
          <a:endParaRPr lang="en-US" sz="1500" kern="1200" dirty="0"/>
        </a:p>
      </dsp:txBody>
      <dsp:txXfrm>
        <a:off x="6653863" y="1598506"/>
        <a:ext cx="2051635" cy="1477177"/>
      </dsp:txXfrm>
    </dsp:sp>
    <dsp:sp modelId="{70963CFC-1316-BC44-92A5-5A2313A0F6A0}">
      <dsp:nvSpPr>
        <dsp:cNvPr id="0" name=""/>
        <dsp:cNvSpPr/>
      </dsp:nvSpPr>
      <dsp:spPr>
        <a:xfrm>
          <a:off x="6653863" y="613720"/>
          <a:ext cx="2051635" cy="9847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1466850">
            <a:lnSpc>
              <a:spcPct val="90000"/>
            </a:lnSpc>
            <a:spcBef>
              <a:spcPct val="0"/>
            </a:spcBef>
            <a:spcAft>
              <a:spcPct val="35000"/>
            </a:spcAft>
            <a:buNone/>
          </a:pPr>
          <a:r>
            <a:rPr lang="en-US" sz="3300" kern="1200"/>
            <a:t>04</a:t>
          </a:r>
        </a:p>
      </dsp:txBody>
      <dsp:txXfrm>
        <a:off x="6653863" y="613720"/>
        <a:ext cx="2051635" cy="984785"/>
      </dsp:txXfrm>
    </dsp:sp>
    <dsp:sp modelId="{0894671F-AB63-0145-9B79-93390E084C4A}">
      <dsp:nvSpPr>
        <dsp:cNvPr id="0" name=""/>
        <dsp:cNvSpPr/>
      </dsp:nvSpPr>
      <dsp:spPr>
        <a:xfrm>
          <a:off x="8869630" y="613720"/>
          <a:ext cx="2051635" cy="2461963"/>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666750">
            <a:lnSpc>
              <a:spcPct val="90000"/>
            </a:lnSpc>
            <a:spcBef>
              <a:spcPct val="0"/>
            </a:spcBef>
            <a:spcAft>
              <a:spcPct val="35000"/>
            </a:spcAft>
            <a:buNone/>
          </a:pPr>
          <a:r>
            <a:rPr kumimoji="1" lang="ja-JP" sz="1500" kern="1200"/>
            <a:t>スケジュール</a:t>
          </a:r>
          <a:endParaRPr lang="en-US" sz="1500" kern="1200"/>
        </a:p>
      </dsp:txBody>
      <dsp:txXfrm>
        <a:off x="8869630" y="1598506"/>
        <a:ext cx="2051635" cy="1477177"/>
      </dsp:txXfrm>
    </dsp:sp>
    <dsp:sp modelId="{5A1EF315-5930-154F-847B-E28F31DADB26}">
      <dsp:nvSpPr>
        <dsp:cNvPr id="0" name=""/>
        <dsp:cNvSpPr/>
      </dsp:nvSpPr>
      <dsp:spPr>
        <a:xfrm>
          <a:off x="8869630" y="613720"/>
          <a:ext cx="2051635" cy="9847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1466850">
            <a:lnSpc>
              <a:spcPct val="90000"/>
            </a:lnSpc>
            <a:spcBef>
              <a:spcPct val="0"/>
            </a:spcBef>
            <a:spcAft>
              <a:spcPct val="35000"/>
            </a:spcAft>
            <a:buNone/>
          </a:pPr>
          <a:r>
            <a:rPr lang="en-US" sz="3300" kern="1200"/>
            <a:t>05</a:t>
          </a:r>
        </a:p>
      </dsp:txBody>
      <dsp:txXfrm>
        <a:off x="8869630" y="613720"/>
        <a:ext cx="2051635" cy="984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4C9A4-8353-2149-B663-0DCB7D5695CC}">
      <dsp:nvSpPr>
        <dsp:cNvPr id="0" name=""/>
        <dsp:cNvSpPr/>
      </dsp:nvSpPr>
      <dsp:spPr>
        <a:xfrm>
          <a:off x="0" y="373202"/>
          <a:ext cx="10927829" cy="14175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16560" rIns="848121" bIns="142240" numCol="1" spcCol="1270" anchor="t" anchorCtr="0">
          <a:noAutofit/>
        </a:bodyPr>
        <a:lstStyle/>
        <a:p>
          <a:pPr marL="228600" lvl="1" indent="-228600" algn="l" defTabSz="889000">
            <a:lnSpc>
              <a:spcPct val="90000"/>
            </a:lnSpc>
            <a:spcBef>
              <a:spcPct val="0"/>
            </a:spcBef>
            <a:spcAft>
              <a:spcPct val="15000"/>
            </a:spcAft>
            <a:buChar char="•"/>
          </a:pPr>
          <a:r>
            <a:rPr lang="ja-JP" sz="2000" kern="1200"/>
            <a:t>全店舗共通会員権</a:t>
          </a:r>
          <a:r>
            <a:rPr lang="en-US" sz="2000" kern="1200"/>
            <a:t>	</a:t>
          </a:r>
          <a:r>
            <a:rPr lang="ja-JP" sz="2000" kern="1200"/>
            <a:t>￥</a:t>
          </a:r>
          <a:r>
            <a:rPr lang="en-US" sz="2000" kern="1200"/>
            <a:t>88,000</a:t>
          </a:r>
        </a:p>
        <a:p>
          <a:pPr marL="228600" lvl="1" indent="-228600" algn="l" defTabSz="889000">
            <a:lnSpc>
              <a:spcPct val="90000"/>
            </a:lnSpc>
            <a:spcBef>
              <a:spcPct val="0"/>
            </a:spcBef>
            <a:spcAft>
              <a:spcPct val="15000"/>
            </a:spcAft>
            <a:buChar char="•"/>
          </a:pPr>
          <a:r>
            <a:rPr kumimoji="1" lang="ja-JP" sz="2000" kern="1200"/>
            <a:t>個別店舗会員権</a:t>
          </a:r>
          <a:r>
            <a:rPr kumimoji="1" lang="en-US" sz="2000" kern="1200"/>
            <a:t>	</a:t>
          </a:r>
          <a:r>
            <a:rPr kumimoji="1" lang="ja-JP" sz="2000" kern="1200"/>
            <a:t>￥</a:t>
          </a:r>
          <a:r>
            <a:rPr kumimoji="1" lang="en-US" sz="2000" kern="1200"/>
            <a:t>32,780</a:t>
          </a:r>
          <a:endParaRPr lang="en-US" sz="2000" kern="1200"/>
        </a:p>
      </dsp:txBody>
      <dsp:txXfrm>
        <a:off x="0" y="373202"/>
        <a:ext cx="10927829" cy="1417500"/>
      </dsp:txXfrm>
    </dsp:sp>
    <dsp:sp modelId="{4305306D-A53A-C344-91AC-CA7A50BC3C92}">
      <dsp:nvSpPr>
        <dsp:cNvPr id="0" name=""/>
        <dsp:cNvSpPr/>
      </dsp:nvSpPr>
      <dsp:spPr>
        <a:xfrm>
          <a:off x="546391" y="78002"/>
          <a:ext cx="7649480" cy="5904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889000">
            <a:lnSpc>
              <a:spcPct val="90000"/>
            </a:lnSpc>
            <a:spcBef>
              <a:spcPct val="0"/>
            </a:spcBef>
            <a:spcAft>
              <a:spcPct val="35000"/>
            </a:spcAft>
            <a:buNone/>
          </a:pPr>
          <a:r>
            <a:rPr kumimoji="1" lang="ja-JP" sz="2000" kern="1200"/>
            <a:t>会員権の販売</a:t>
          </a:r>
          <a:endParaRPr lang="en-US" sz="2000" kern="1200"/>
        </a:p>
      </dsp:txBody>
      <dsp:txXfrm>
        <a:off x="575212" y="106823"/>
        <a:ext cx="7591838" cy="532758"/>
      </dsp:txXfrm>
    </dsp:sp>
    <dsp:sp modelId="{4E61B023-83FB-F64E-8575-E282DEF0D16A}">
      <dsp:nvSpPr>
        <dsp:cNvPr id="0" name=""/>
        <dsp:cNvSpPr/>
      </dsp:nvSpPr>
      <dsp:spPr>
        <a:xfrm>
          <a:off x="0" y="2193902"/>
          <a:ext cx="10927829" cy="14175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16560" rIns="848121" bIns="142240" numCol="1" spcCol="1270" anchor="t" anchorCtr="0">
          <a:noAutofit/>
        </a:bodyPr>
        <a:lstStyle/>
        <a:p>
          <a:pPr marL="228600" lvl="1" indent="-228600" algn="l" defTabSz="889000">
            <a:lnSpc>
              <a:spcPct val="90000"/>
            </a:lnSpc>
            <a:spcBef>
              <a:spcPct val="0"/>
            </a:spcBef>
            <a:spcAft>
              <a:spcPct val="15000"/>
            </a:spcAft>
            <a:buChar char="•"/>
          </a:pPr>
          <a:r>
            <a:rPr kumimoji="1" lang="ja-JP" sz="2000" kern="1200" dirty="0"/>
            <a:t>株式会社チェインソーダ</a:t>
          </a:r>
          <a:endParaRPr lang="en-US" sz="2000" kern="1200" dirty="0"/>
        </a:p>
        <a:p>
          <a:pPr marL="228600" lvl="1" indent="-228600" algn="l" defTabSz="889000">
            <a:lnSpc>
              <a:spcPct val="90000"/>
            </a:lnSpc>
            <a:spcBef>
              <a:spcPct val="0"/>
            </a:spcBef>
            <a:spcAft>
              <a:spcPct val="15000"/>
            </a:spcAft>
            <a:buChar char="•"/>
          </a:pPr>
          <a:r>
            <a:rPr kumimoji="1" lang="en-US" sz="2000" kern="1200"/>
            <a:t>EFP</a:t>
          </a:r>
          <a:r>
            <a:rPr kumimoji="1" lang="ja-JP" sz="2000" kern="1200"/>
            <a:t>を始め、数々の企画、ブランドのマーケター</a:t>
          </a:r>
          <a:endParaRPr lang="en-US" sz="2000" kern="1200"/>
        </a:p>
      </dsp:txBody>
      <dsp:txXfrm>
        <a:off x="0" y="2193902"/>
        <a:ext cx="10927829" cy="1417500"/>
      </dsp:txXfrm>
    </dsp:sp>
    <dsp:sp modelId="{EAC99576-D6F7-344D-BB63-A3BFF7830C5B}">
      <dsp:nvSpPr>
        <dsp:cNvPr id="0" name=""/>
        <dsp:cNvSpPr/>
      </dsp:nvSpPr>
      <dsp:spPr>
        <a:xfrm>
          <a:off x="546391" y="1898702"/>
          <a:ext cx="7649480" cy="5904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889000">
            <a:lnSpc>
              <a:spcPct val="90000"/>
            </a:lnSpc>
            <a:spcBef>
              <a:spcPct val="0"/>
            </a:spcBef>
            <a:spcAft>
              <a:spcPct val="35000"/>
            </a:spcAft>
            <a:buNone/>
          </a:pPr>
          <a:r>
            <a:rPr lang="ja-JP" sz="2000" kern="1200"/>
            <a:t>販売パートナー</a:t>
          </a:r>
          <a:endParaRPr lang="en-US" sz="2000" kern="1200"/>
        </a:p>
      </dsp:txBody>
      <dsp:txXfrm>
        <a:off x="575212" y="1927523"/>
        <a:ext cx="759183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5BA7E-0E45-1E44-9135-54472CCACAF3}">
      <dsp:nvSpPr>
        <dsp:cNvPr id="0" name=""/>
        <dsp:cNvSpPr/>
      </dsp:nvSpPr>
      <dsp:spPr>
        <a:xfrm>
          <a:off x="906286" y="1804"/>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sz="1900" kern="1200" dirty="0"/>
            <a:t>全店舗会員権</a:t>
          </a:r>
          <a:r>
            <a:rPr kumimoji="1" lang="en-US" sz="1900" kern="1200" dirty="0"/>
            <a:t>	</a:t>
          </a:r>
          <a:r>
            <a:rPr lang="en-US" sz="1900" kern="1200" dirty="0"/>
            <a:t>	</a:t>
          </a:r>
          <a:r>
            <a:rPr lang="en-US" altLang="ja-JP" sz="1900" kern="1200" dirty="0"/>
            <a:t>1,826</a:t>
          </a:r>
          <a:r>
            <a:rPr lang="ja-JP" sz="1900" kern="1200" dirty="0"/>
            <a:t>枚</a:t>
          </a:r>
          <a:endParaRPr lang="en-US" sz="1900" kern="1200" dirty="0"/>
        </a:p>
      </dsp:txBody>
      <dsp:txXfrm>
        <a:off x="906286" y="1804"/>
        <a:ext cx="1839874" cy="1103924"/>
      </dsp:txXfrm>
    </dsp:sp>
    <dsp:sp modelId="{C92A77B4-2E73-2D49-BE0D-8CF3FA759C4E}">
      <dsp:nvSpPr>
        <dsp:cNvPr id="0" name=""/>
        <dsp:cNvSpPr/>
      </dsp:nvSpPr>
      <dsp:spPr>
        <a:xfrm>
          <a:off x="2930147" y="1804"/>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ja-JP" sz="1900" kern="1200" dirty="0"/>
            <a:t>東京個別会員権合計</a:t>
          </a:r>
          <a:r>
            <a:rPr lang="en-US" sz="1900" kern="1200" dirty="0"/>
            <a:t>	498</a:t>
          </a:r>
          <a:r>
            <a:rPr lang="ja-JP" sz="1900" kern="1200" dirty="0"/>
            <a:t>枚</a:t>
          </a:r>
          <a:endParaRPr lang="en-US" sz="1900" kern="1200" dirty="0"/>
        </a:p>
      </dsp:txBody>
      <dsp:txXfrm>
        <a:off x="2930147" y="1804"/>
        <a:ext cx="1839874" cy="1103924"/>
      </dsp:txXfrm>
    </dsp:sp>
    <dsp:sp modelId="{DBA63D8C-830E-1E4B-9228-C481FEA5841B}">
      <dsp:nvSpPr>
        <dsp:cNvPr id="0" name=""/>
        <dsp:cNvSpPr/>
      </dsp:nvSpPr>
      <dsp:spPr>
        <a:xfrm>
          <a:off x="4954009" y="1804"/>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sz="1900" kern="1200" dirty="0"/>
            <a:t>仙台店</a:t>
          </a:r>
          <a:r>
            <a:rPr kumimoji="1" lang="en-US" sz="1900" kern="1200" dirty="0"/>
            <a:t>			</a:t>
          </a:r>
          <a:r>
            <a:rPr kumimoji="1" lang="en-US" altLang="ja-JP" sz="1900" kern="1200" dirty="0"/>
            <a:t>419</a:t>
          </a:r>
          <a:r>
            <a:rPr kumimoji="1" lang="ja-JP" sz="1900" kern="1200" dirty="0"/>
            <a:t>枚</a:t>
          </a:r>
          <a:endParaRPr lang="en-US" sz="1900" kern="1200" dirty="0"/>
        </a:p>
      </dsp:txBody>
      <dsp:txXfrm>
        <a:off x="4954009" y="1804"/>
        <a:ext cx="1839874" cy="1103924"/>
      </dsp:txXfrm>
    </dsp:sp>
    <dsp:sp modelId="{33DF7B3D-7C33-1C48-B9B2-E60859153CC8}">
      <dsp:nvSpPr>
        <dsp:cNvPr id="0" name=""/>
        <dsp:cNvSpPr/>
      </dsp:nvSpPr>
      <dsp:spPr>
        <a:xfrm>
          <a:off x="6977870" y="1804"/>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sz="1900" kern="1200" dirty="0"/>
            <a:t>大阪店</a:t>
          </a:r>
          <a:r>
            <a:rPr kumimoji="1" lang="en-US" sz="1900" kern="1200" dirty="0"/>
            <a:t>			</a:t>
          </a:r>
          <a:r>
            <a:rPr kumimoji="1" lang="en-US" altLang="ja-JP" sz="1900" kern="1200" dirty="0"/>
            <a:t>914</a:t>
          </a:r>
          <a:r>
            <a:rPr kumimoji="1" lang="ja-JP" sz="1900" kern="1200" dirty="0"/>
            <a:t>枚</a:t>
          </a:r>
          <a:endParaRPr lang="en-US" sz="1900" kern="1200" dirty="0"/>
        </a:p>
      </dsp:txBody>
      <dsp:txXfrm>
        <a:off x="6977870" y="1804"/>
        <a:ext cx="1839874" cy="1103924"/>
      </dsp:txXfrm>
    </dsp:sp>
    <dsp:sp modelId="{38CB38F6-B50C-BC41-A87A-DEA9D9624B3A}">
      <dsp:nvSpPr>
        <dsp:cNvPr id="0" name=""/>
        <dsp:cNvSpPr/>
      </dsp:nvSpPr>
      <dsp:spPr>
        <a:xfrm>
          <a:off x="906286" y="1289716"/>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ja-JP" sz="1900" kern="1200" dirty="0"/>
            <a:t>名古屋店</a:t>
          </a:r>
          <a:r>
            <a:rPr lang="en-US" sz="1900" kern="1200" dirty="0"/>
            <a:t>		</a:t>
          </a:r>
          <a:r>
            <a:rPr lang="en-US" altLang="ja-JP" sz="1900" kern="1200" dirty="0"/>
            <a:t>1,011</a:t>
          </a:r>
          <a:r>
            <a:rPr lang="ja-JP" sz="1900" kern="1200" dirty="0"/>
            <a:t>枚</a:t>
          </a:r>
          <a:endParaRPr lang="en-US" sz="1900" kern="1200" dirty="0"/>
        </a:p>
      </dsp:txBody>
      <dsp:txXfrm>
        <a:off x="906286" y="1289716"/>
        <a:ext cx="1839874" cy="1103924"/>
      </dsp:txXfrm>
    </dsp:sp>
    <dsp:sp modelId="{62142AA8-D668-BA4A-9328-D9FE31555832}">
      <dsp:nvSpPr>
        <dsp:cNvPr id="0" name=""/>
        <dsp:cNvSpPr/>
      </dsp:nvSpPr>
      <dsp:spPr>
        <a:xfrm>
          <a:off x="2930147" y="1289716"/>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ja-JP" sz="1900" kern="1200" dirty="0"/>
            <a:t>神戸店</a:t>
          </a:r>
          <a:r>
            <a:rPr lang="en-US" sz="1900" kern="1200" dirty="0"/>
            <a:t>			</a:t>
          </a:r>
          <a:r>
            <a:rPr lang="en-US" altLang="ja-JP" sz="1900" kern="1200" dirty="0"/>
            <a:t>252</a:t>
          </a:r>
          <a:r>
            <a:rPr lang="ja-JP" sz="1900" kern="1200" dirty="0"/>
            <a:t>枚</a:t>
          </a:r>
          <a:endParaRPr lang="en-US" sz="1900" kern="1200" dirty="0"/>
        </a:p>
      </dsp:txBody>
      <dsp:txXfrm>
        <a:off x="2930147" y="1289716"/>
        <a:ext cx="1839874" cy="1103924"/>
      </dsp:txXfrm>
    </dsp:sp>
    <dsp:sp modelId="{88F818A5-677E-B34B-9EC6-28520A19DD38}">
      <dsp:nvSpPr>
        <dsp:cNvPr id="0" name=""/>
        <dsp:cNvSpPr/>
      </dsp:nvSpPr>
      <dsp:spPr>
        <a:xfrm>
          <a:off x="4954009" y="1289716"/>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sz="1900" kern="1200" dirty="0"/>
            <a:t>広島店</a:t>
          </a:r>
          <a:r>
            <a:rPr kumimoji="1" lang="en-US" sz="1900" kern="1200" dirty="0"/>
            <a:t>			</a:t>
          </a:r>
          <a:r>
            <a:rPr kumimoji="1" lang="en-US" altLang="ja-JP" sz="1900" kern="1200" dirty="0"/>
            <a:t>438</a:t>
          </a:r>
          <a:r>
            <a:rPr kumimoji="1" lang="ja-JP" sz="1900" kern="1200" dirty="0"/>
            <a:t>枚</a:t>
          </a:r>
          <a:endParaRPr lang="en-US" sz="1900" kern="1200" dirty="0"/>
        </a:p>
      </dsp:txBody>
      <dsp:txXfrm>
        <a:off x="4954009" y="1289716"/>
        <a:ext cx="1839874" cy="1103924"/>
      </dsp:txXfrm>
    </dsp:sp>
    <dsp:sp modelId="{26F8F008-B770-3847-952A-FB12384181A9}">
      <dsp:nvSpPr>
        <dsp:cNvPr id="0" name=""/>
        <dsp:cNvSpPr/>
      </dsp:nvSpPr>
      <dsp:spPr>
        <a:xfrm>
          <a:off x="6977870" y="1289716"/>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ja-JP" sz="1900" kern="1200" dirty="0"/>
            <a:t>札幌店</a:t>
          </a:r>
          <a:r>
            <a:rPr lang="en-US" sz="1900" kern="1200" dirty="0"/>
            <a:t>			</a:t>
          </a:r>
          <a:r>
            <a:rPr lang="en-US" altLang="ja-JP" sz="1900" kern="1200" dirty="0"/>
            <a:t>468</a:t>
          </a:r>
          <a:r>
            <a:rPr lang="ja-JP" sz="1900" kern="1200" dirty="0"/>
            <a:t>枚</a:t>
          </a:r>
          <a:endParaRPr lang="en-US" sz="1900" kern="1200" dirty="0"/>
        </a:p>
      </dsp:txBody>
      <dsp:txXfrm>
        <a:off x="6977870" y="1289716"/>
        <a:ext cx="1839874" cy="1103924"/>
      </dsp:txXfrm>
    </dsp:sp>
    <dsp:sp modelId="{304C8DDB-A1C3-014A-B67F-B8F51CCBB2DF}">
      <dsp:nvSpPr>
        <dsp:cNvPr id="0" name=""/>
        <dsp:cNvSpPr/>
      </dsp:nvSpPr>
      <dsp:spPr>
        <a:xfrm>
          <a:off x="2930147" y="2577628"/>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sz="1900" kern="1200" dirty="0"/>
            <a:t>京都店</a:t>
          </a:r>
          <a:r>
            <a:rPr kumimoji="1" lang="en-US" sz="1900" kern="1200" dirty="0"/>
            <a:t>			</a:t>
          </a:r>
          <a:r>
            <a:rPr kumimoji="1" lang="en-US" altLang="ja-JP" sz="1900" kern="1200" dirty="0"/>
            <a:t>400</a:t>
          </a:r>
          <a:r>
            <a:rPr kumimoji="1" lang="ja-JP" sz="1900" kern="1200" dirty="0"/>
            <a:t>枚</a:t>
          </a:r>
          <a:endParaRPr lang="en-US" sz="1900" kern="1200" dirty="0"/>
        </a:p>
      </dsp:txBody>
      <dsp:txXfrm>
        <a:off x="2930147" y="2577628"/>
        <a:ext cx="1839874" cy="1103924"/>
      </dsp:txXfrm>
    </dsp:sp>
    <dsp:sp modelId="{4433BC8F-BAB5-7847-97B4-0A3B88791BCE}">
      <dsp:nvSpPr>
        <dsp:cNvPr id="0" name=""/>
        <dsp:cNvSpPr/>
      </dsp:nvSpPr>
      <dsp:spPr>
        <a:xfrm>
          <a:off x="4954009" y="2577628"/>
          <a:ext cx="1839874" cy="1103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ja-JP" sz="1900" kern="1200" dirty="0"/>
            <a:t>博多店</a:t>
          </a:r>
          <a:r>
            <a:rPr lang="en-US" sz="1900" kern="1200" dirty="0"/>
            <a:t>			</a:t>
          </a:r>
          <a:r>
            <a:rPr lang="en-US" altLang="ja-JP" sz="1900" kern="1200" dirty="0"/>
            <a:t>810</a:t>
          </a:r>
          <a:r>
            <a:rPr lang="ja-JP" sz="1900" kern="1200" dirty="0"/>
            <a:t>枚</a:t>
          </a:r>
          <a:endParaRPr lang="en-US" sz="1900" kern="1200" dirty="0"/>
        </a:p>
      </dsp:txBody>
      <dsp:txXfrm>
        <a:off x="4954009" y="2577628"/>
        <a:ext cx="1839874" cy="1103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A5EE3-4346-8144-BA5F-FBC5332CFA9E}">
      <dsp:nvSpPr>
        <dsp:cNvPr id="0" name=""/>
        <dsp:cNvSpPr/>
      </dsp:nvSpPr>
      <dsp:spPr>
        <a:xfrm>
          <a:off x="0" y="9548"/>
          <a:ext cx="10515600" cy="669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ja-JP" sz="2200" kern="1200" dirty="0"/>
            <a:t>会員権販売＝最高のマーケティング</a:t>
          </a:r>
          <a:endParaRPr lang="en-US" sz="2200" kern="1200" dirty="0"/>
        </a:p>
      </dsp:txBody>
      <dsp:txXfrm>
        <a:off x="32670" y="42218"/>
        <a:ext cx="10450260" cy="603900"/>
      </dsp:txXfrm>
    </dsp:sp>
    <dsp:sp modelId="{353E9BE1-8CB4-3A40-B9BD-C56CE814973F}">
      <dsp:nvSpPr>
        <dsp:cNvPr id="0" name=""/>
        <dsp:cNvSpPr/>
      </dsp:nvSpPr>
      <dsp:spPr>
        <a:xfrm>
          <a:off x="0" y="742148"/>
          <a:ext cx="10515600" cy="669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ja-JP" sz="2200" kern="1200" dirty="0"/>
            <a:t>会員権が売れている地域＝需要のある地域</a:t>
          </a:r>
          <a:endParaRPr lang="en-US" sz="2200" kern="1200" dirty="0"/>
        </a:p>
      </dsp:txBody>
      <dsp:txXfrm>
        <a:off x="32670" y="774818"/>
        <a:ext cx="10450260" cy="603900"/>
      </dsp:txXfrm>
    </dsp:sp>
    <dsp:sp modelId="{9BB4BC23-B388-1F4F-813E-7CF2D72D3555}">
      <dsp:nvSpPr>
        <dsp:cNvPr id="0" name=""/>
        <dsp:cNvSpPr/>
      </dsp:nvSpPr>
      <dsp:spPr>
        <a:xfrm>
          <a:off x="0" y="1474749"/>
          <a:ext cx="10515600" cy="669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ja-JP" sz="2200" kern="1200" dirty="0"/>
            <a:t>会員権購入者の店舗訪問率は約</a:t>
          </a:r>
          <a:r>
            <a:rPr kumimoji="1" lang="en-US" sz="2200" kern="1200" dirty="0"/>
            <a:t>95</a:t>
          </a:r>
          <a:r>
            <a:rPr kumimoji="1" lang="ja-JP" sz="2200" kern="1200" dirty="0"/>
            <a:t>％</a:t>
          </a:r>
          <a:endParaRPr lang="en-US" sz="2200" kern="1200" dirty="0"/>
        </a:p>
      </dsp:txBody>
      <dsp:txXfrm>
        <a:off x="32670" y="1507419"/>
        <a:ext cx="10450260" cy="603900"/>
      </dsp:txXfrm>
    </dsp:sp>
    <dsp:sp modelId="{A0755B03-BCF7-9A40-8AB2-2F8852938339}">
      <dsp:nvSpPr>
        <dsp:cNvPr id="0" name=""/>
        <dsp:cNvSpPr/>
      </dsp:nvSpPr>
      <dsp:spPr>
        <a:xfrm>
          <a:off x="0" y="2207349"/>
          <a:ext cx="10515600" cy="669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ja-JP" sz="2200" kern="1200" dirty="0"/>
            <a:t>つまり、顧客がいる状態で店舗をスタートさせることができる</a:t>
          </a:r>
          <a:endParaRPr lang="en-US" sz="2200" kern="1200" dirty="0"/>
        </a:p>
      </dsp:txBody>
      <dsp:txXfrm>
        <a:off x="32670" y="2240019"/>
        <a:ext cx="10450260" cy="603900"/>
      </dsp:txXfrm>
    </dsp:sp>
    <dsp:sp modelId="{6DC523C4-A2C1-C74F-A10D-F94F93CC8264}">
      <dsp:nvSpPr>
        <dsp:cNvPr id="0" name=""/>
        <dsp:cNvSpPr/>
      </dsp:nvSpPr>
      <dsp:spPr>
        <a:xfrm>
          <a:off x="0" y="2939949"/>
          <a:ext cx="10515600" cy="669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ja-JP" sz="2200" kern="1200" dirty="0"/>
            <a:t>従来のオープン→知人、友人、</a:t>
          </a:r>
          <a:r>
            <a:rPr kumimoji="1" lang="en-US" sz="2200" kern="1200" dirty="0"/>
            <a:t>SNS</a:t>
          </a:r>
          <a:r>
            <a:rPr kumimoji="1" lang="ja-JP" sz="2200" kern="1200" dirty="0"/>
            <a:t>の口コミによる来店</a:t>
          </a:r>
          <a:endParaRPr lang="en-US" sz="2200" kern="1200" dirty="0"/>
        </a:p>
      </dsp:txBody>
      <dsp:txXfrm>
        <a:off x="32670" y="2972619"/>
        <a:ext cx="10450260" cy="603900"/>
      </dsp:txXfrm>
    </dsp:sp>
    <dsp:sp modelId="{1A1F0C17-181E-B649-B3DB-352DF82FCB0F}">
      <dsp:nvSpPr>
        <dsp:cNvPr id="0" name=""/>
        <dsp:cNvSpPr/>
      </dsp:nvSpPr>
      <dsp:spPr>
        <a:xfrm>
          <a:off x="0" y="3672549"/>
          <a:ext cx="10515600" cy="669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kumimoji="1" lang="en-US" sz="2200" kern="1200" dirty="0"/>
            <a:t>EFP</a:t>
          </a:r>
          <a:r>
            <a:rPr kumimoji="1" lang="ja-JP" sz="2200" kern="1200" dirty="0"/>
            <a:t>のオープン→会員権をお持ちのお客様がオープンから来店</a:t>
          </a:r>
          <a:endParaRPr lang="en-US" sz="2200" kern="1200" dirty="0"/>
        </a:p>
      </dsp:txBody>
      <dsp:txXfrm>
        <a:off x="32670" y="3705219"/>
        <a:ext cx="10450260" cy="603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8F6BB-3825-A440-B7EE-F176EEB53525}">
      <dsp:nvSpPr>
        <dsp:cNvPr id="0" name=""/>
        <dsp:cNvSpPr/>
      </dsp:nvSpPr>
      <dsp:spPr>
        <a:xfrm>
          <a:off x="1273935" y="1412"/>
          <a:ext cx="3724426" cy="186221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kumimoji="1" lang="ja-JP" sz="3500" kern="1200"/>
            <a:t>事業投資型</a:t>
          </a:r>
          <a:endParaRPr kumimoji="1" lang="en-US" altLang="ja-JP" sz="3500" kern="1200" dirty="0"/>
        </a:p>
        <a:p>
          <a:pPr marL="0" lvl="0" indent="0" algn="ctr" defTabSz="1555750">
            <a:lnSpc>
              <a:spcPct val="90000"/>
            </a:lnSpc>
            <a:spcBef>
              <a:spcPct val="0"/>
            </a:spcBef>
            <a:spcAft>
              <a:spcPct val="35000"/>
            </a:spcAft>
            <a:buNone/>
          </a:pPr>
          <a:r>
            <a:rPr kumimoji="1" lang="ja-JP" sz="3500" kern="1200"/>
            <a:t>共同オーナー</a:t>
          </a:r>
          <a:endParaRPr lang="en-US" sz="3500" kern="1200" dirty="0"/>
        </a:p>
      </dsp:txBody>
      <dsp:txXfrm>
        <a:off x="1328477" y="55954"/>
        <a:ext cx="3615342" cy="1753129"/>
      </dsp:txXfrm>
    </dsp:sp>
    <dsp:sp modelId="{8350E39B-01B8-EE49-97CF-EF70E27753B0}">
      <dsp:nvSpPr>
        <dsp:cNvPr id="0" name=""/>
        <dsp:cNvSpPr/>
      </dsp:nvSpPr>
      <dsp:spPr>
        <a:xfrm>
          <a:off x="1646377" y="1863625"/>
          <a:ext cx="372442" cy="1396659"/>
        </a:xfrm>
        <a:custGeom>
          <a:avLst/>
          <a:gdLst/>
          <a:ahLst/>
          <a:cxnLst/>
          <a:rect l="0" t="0" r="0" b="0"/>
          <a:pathLst>
            <a:path>
              <a:moveTo>
                <a:pt x="0" y="0"/>
              </a:moveTo>
              <a:lnTo>
                <a:pt x="0" y="1396659"/>
              </a:lnTo>
              <a:lnTo>
                <a:pt x="372442" y="1396659"/>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E229FC-D2A5-6D4A-9649-D313B535B45B}">
      <dsp:nvSpPr>
        <dsp:cNvPr id="0" name=""/>
        <dsp:cNvSpPr/>
      </dsp:nvSpPr>
      <dsp:spPr>
        <a:xfrm>
          <a:off x="2018820" y="2329179"/>
          <a:ext cx="2979540" cy="186221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kumimoji="1" lang="ja-JP" sz="3500" kern="1200" dirty="0"/>
            <a:t>ノーリスク　ローリターン</a:t>
          </a:r>
          <a:endParaRPr lang="en-US" sz="3500" kern="1200" dirty="0"/>
        </a:p>
      </dsp:txBody>
      <dsp:txXfrm>
        <a:off x="2073362" y="2383721"/>
        <a:ext cx="2870456" cy="1753129"/>
      </dsp:txXfrm>
    </dsp:sp>
    <dsp:sp modelId="{716D4FCB-C6FA-7442-8980-0E258CD73E65}">
      <dsp:nvSpPr>
        <dsp:cNvPr id="0" name=""/>
        <dsp:cNvSpPr/>
      </dsp:nvSpPr>
      <dsp:spPr>
        <a:xfrm>
          <a:off x="5929467" y="1412"/>
          <a:ext cx="3724426" cy="1862213"/>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kumimoji="1" lang="ja-JP" sz="3500" kern="1200"/>
            <a:t>店舗投資型</a:t>
          </a:r>
          <a:endParaRPr kumimoji="1" lang="en-US" altLang="ja-JP" sz="3500" kern="1200" dirty="0"/>
        </a:p>
        <a:p>
          <a:pPr marL="0" lvl="0" indent="0" algn="ctr" defTabSz="1555750">
            <a:lnSpc>
              <a:spcPct val="90000"/>
            </a:lnSpc>
            <a:spcBef>
              <a:spcPct val="0"/>
            </a:spcBef>
            <a:spcAft>
              <a:spcPct val="35000"/>
            </a:spcAft>
            <a:buNone/>
          </a:pPr>
          <a:r>
            <a:rPr kumimoji="1" lang="ja-JP" sz="3500" kern="1200"/>
            <a:t>共同オーナー</a:t>
          </a:r>
          <a:endParaRPr lang="en-US" sz="3500" kern="1200" dirty="0"/>
        </a:p>
      </dsp:txBody>
      <dsp:txXfrm>
        <a:off x="5984009" y="55954"/>
        <a:ext cx="3615342" cy="1753129"/>
      </dsp:txXfrm>
    </dsp:sp>
    <dsp:sp modelId="{66F28555-1A2E-DC4D-BD2F-D6C34ADFD92C}">
      <dsp:nvSpPr>
        <dsp:cNvPr id="0" name=""/>
        <dsp:cNvSpPr/>
      </dsp:nvSpPr>
      <dsp:spPr>
        <a:xfrm>
          <a:off x="6301910" y="1863625"/>
          <a:ext cx="372442" cy="1396659"/>
        </a:xfrm>
        <a:custGeom>
          <a:avLst/>
          <a:gdLst/>
          <a:ahLst/>
          <a:cxnLst/>
          <a:rect l="0" t="0" r="0" b="0"/>
          <a:pathLst>
            <a:path>
              <a:moveTo>
                <a:pt x="0" y="0"/>
              </a:moveTo>
              <a:lnTo>
                <a:pt x="0" y="1396659"/>
              </a:lnTo>
              <a:lnTo>
                <a:pt x="372442" y="1396659"/>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EC943E-7E61-D84F-911F-C5424E6C85E7}">
      <dsp:nvSpPr>
        <dsp:cNvPr id="0" name=""/>
        <dsp:cNvSpPr/>
      </dsp:nvSpPr>
      <dsp:spPr>
        <a:xfrm>
          <a:off x="6674352" y="2329179"/>
          <a:ext cx="2979540" cy="1862213"/>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kumimoji="1" lang="ja-JP" sz="3500" kern="1200"/>
            <a:t>ハイリスク　ハイリターン</a:t>
          </a:r>
          <a:endParaRPr lang="en-US" sz="3500" kern="1200"/>
        </a:p>
      </dsp:txBody>
      <dsp:txXfrm>
        <a:off x="6728894" y="2383721"/>
        <a:ext cx="2870456" cy="17531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52467-3937-DA43-BE4F-AE5B81C78F5E}">
      <dsp:nvSpPr>
        <dsp:cNvPr id="0" name=""/>
        <dsp:cNvSpPr/>
      </dsp:nvSpPr>
      <dsp:spPr>
        <a:xfrm>
          <a:off x="3201" y="193789"/>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en-US" sz="1800" kern="1200" dirty="0"/>
            <a:t>1</a:t>
          </a:r>
          <a:r>
            <a:rPr kumimoji="1" lang="ja-JP" sz="1800" kern="1200" dirty="0"/>
            <a:t>口</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a:t>
          </a:r>
          <a:r>
            <a:rPr kumimoji="1" lang="en-US" sz="1800" kern="1200" dirty="0"/>
            <a:t>5,000,000</a:t>
          </a:r>
          <a:endParaRPr lang="en-US" sz="1800" kern="1200" dirty="0"/>
        </a:p>
      </dsp:txBody>
      <dsp:txXfrm>
        <a:off x="3201" y="193789"/>
        <a:ext cx="2539866" cy="1523919"/>
      </dsp:txXfrm>
    </dsp:sp>
    <dsp:sp modelId="{869DAF6D-FB07-8948-B323-9489719FD3D0}">
      <dsp:nvSpPr>
        <dsp:cNvPr id="0" name=""/>
        <dsp:cNvSpPr/>
      </dsp:nvSpPr>
      <dsp:spPr>
        <a:xfrm>
          <a:off x="2797054" y="193789"/>
          <a:ext cx="2539866" cy="1523919"/>
        </a:xfrm>
        <a:prstGeom prst="rect">
          <a:avLst/>
        </a:prstGeom>
        <a:solidFill>
          <a:schemeClr val="accent2">
            <a:hueOff val="1073936"/>
            <a:satOff val="-3082"/>
            <a:lumOff val="-49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初期投資回収ま</a:t>
          </a:r>
          <a:r>
            <a:rPr kumimoji="1" lang="ja-JP" altLang="en-US" sz="1800" kern="1200" dirty="0"/>
            <a:t>で</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年利</a:t>
          </a:r>
          <a:r>
            <a:rPr kumimoji="1" lang="en-US" sz="1800" kern="1200" dirty="0"/>
            <a:t>20</a:t>
          </a:r>
          <a:r>
            <a:rPr kumimoji="1" lang="ja-JP" sz="1800" kern="1200" dirty="0"/>
            <a:t>％</a:t>
          </a:r>
          <a:r>
            <a:rPr kumimoji="1" lang="ja-JP" altLang="en-US" sz="1800" kern="1200" dirty="0"/>
            <a:t>（実績目安）</a:t>
          </a:r>
          <a:endParaRPr lang="en-US" sz="1800" kern="1200" dirty="0"/>
        </a:p>
      </dsp:txBody>
      <dsp:txXfrm>
        <a:off x="2797054" y="193789"/>
        <a:ext cx="2539866" cy="1523919"/>
      </dsp:txXfrm>
    </dsp:sp>
    <dsp:sp modelId="{68A0901A-42EE-5B40-B427-634E6BCFBFAE}">
      <dsp:nvSpPr>
        <dsp:cNvPr id="0" name=""/>
        <dsp:cNvSpPr/>
      </dsp:nvSpPr>
      <dsp:spPr>
        <a:xfrm>
          <a:off x="5590907" y="193789"/>
          <a:ext cx="2539866" cy="1523919"/>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回収後</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年利</a:t>
          </a:r>
          <a:r>
            <a:rPr kumimoji="1" lang="en-US" sz="1800" kern="1200" dirty="0"/>
            <a:t>10</a:t>
          </a:r>
          <a:r>
            <a:rPr kumimoji="1" lang="ja-JP" sz="1800" kern="1200" dirty="0"/>
            <a:t>％</a:t>
          </a:r>
          <a:r>
            <a:rPr kumimoji="1" lang="ja-JP" altLang="en-US" sz="1800" kern="1200" dirty="0"/>
            <a:t>（実績目安）</a:t>
          </a:r>
          <a:endParaRPr lang="en-US" sz="1800" kern="1200" dirty="0"/>
        </a:p>
      </dsp:txBody>
      <dsp:txXfrm>
        <a:off x="5590907" y="193789"/>
        <a:ext cx="2539866" cy="1523919"/>
      </dsp:txXfrm>
    </dsp:sp>
    <dsp:sp modelId="{56741EA4-0592-9849-ABB6-E8306BB6123B}">
      <dsp:nvSpPr>
        <dsp:cNvPr id="0" name=""/>
        <dsp:cNvSpPr/>
      </dsp:nvSpPr>
      <dsp:spPr>
        <a:xfrm>
          <a:off x="8384760" y="193789"/>
          <a:ext cx="2539866" cy="1523919"/>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期間</a:t>
          </a:r>
        </a:p>
        <a:p>
          <a:pPr marL="0" lvl="0" indent="0" algn="ctr" defTabSz="800100">
            <a:lnSpc>
              <a:spcPct val="90000"/>
            </a:lnSpc>
            <a:spcBef>
              <a:spcPct val="0"/>
            </a:spcBef>
            <a:spcAft>
              <a:spcPct val="35000"/>
            </a:spcAft>
            <a:buNone/>
          </a:pPr>
          <a:r>
            <a:rPr kumimoji="1" lang="en-US" sz="1800" kern="1200" dirty="0"/>
            <a:t>EFP</a:t>
          </a:r>
          <a:r>
            <a:rPr kumimoji="1" lang="ja-JP" sz="1800" kern="1200" dirty="0"/>
            <a:t>事業が</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存続する限り</a:t>
          </a:r>
          <a:endParaRPr lang="en-US" sz="1800" kern="1200" dirty="0"/>
        </a:p>
      </dsp:txBody>
      <dsp:txXfrm>
        <a:off x="8384760" y="193789"/>
        <a:ext cx="2539866" cy="1523919"/>
      </dsp:txXfrm>
    </dsp:sp>
    <dsp:sp modelId="{6BAE36E2-127A-6F47-92FD-60A6D9530091}">
      <dsp:nvSpPr>
        <dsp:cNvPr id="0" name=""/>
        <dsp:cNvSpPr/>
      </dsp:nvSpPr>
      <dsp:spPr>
        <a:xfrm>
          <a:off x="1361623" y="1990942"/>
          <a:ext cx="2539866" cy="1523919"/>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四半期</a:t>
          </a:r>
          <a:r>
            <a:rPr kumimoji="1" lang="ja-JP" altLang="en-US" sz="1800" kern="1200" dirty="0"/>
            <a:t>毎に</a:t>
          </a:r>
          <a:endParaRPr kumimoji="1" lang="en-US" altLang="ja-JP" sz="1800" kern="1200" dirty="0"/>
        </a:p>
        <a:p>
          <a:pPr marL="0" lvl="0" indent="0" algn="ctr" defTabSz="800100">
            <a:lnSpc>
              <a:spcPct val="90000"/>
            </a:lnSpc>
            <a:spcBef>
              <a:spcPct val="0"/>
            </a:spcBef>
            <a:spcAft>
              <a:spcPct val="35000"/>
            </a:spcAft>
            <a:buNone/>
          </a:pPr>
          <a:r>
            <a:rPr lang="ja-JP" altLang="en-US" sz="1800" kern="1200" dirty="0"/>
            <a:t>元金の</a:t>
          </a:r>
          <a:r>
            <a:rPr lang="en-US" altLang="ja-JP" sz="1800" kern="1200" dirty="0"/>
            <a:t>20</a:t>
          </a:r>
          <a:r>
            <a:rPr lang="ja-JP" altLang="en-US" sz="1800" kern="1200" dirty="0"/>
            <a:t>％をお支払い</a:t>
          </a:r>
          <a:endParaRPr lang="en-US" altLang="ja-JP" sz="1800" kern="1200" dirty="0"/>
        </a:p>
        <a:p>
          <a:pPr marL="0" lvl="0" indent="0" algn="ctr" defTabSz="800100">
            <a:lnSpc>
              <a:spcPct val="90000"/>
            </a:lnSpc>
            <a:spcBef>
              <a:spcPct val="0"/>
            </a:spcBef>
            <a:spcAft>
              <a:spcPct val="35000"/>
            </a:spcAft>
            <a:buNone/>
          </a:pPr>
          <a:r>
            <a:rPr kumimoji="1" lang="ja-JP" altLang="en-US" sz="1800" kern="1200" dirty="0"/>
            <a:t>（実績目安）</a:t>
          </a:r>
          <a:endParaRPr lang="en-US" altLang="ja-JP" sz="1800" kern="1200" dirty="0"/>
        </a:p>
      </dsp:txBody>
      <dsp:txXfrm>
        <a:off x="1361623" y="1990942"/>
        <a:ext cx="2539866" cy="1523919"/>
      </dsp:txXfrm>
    </dsp:sp>
    <dsp:sp modelId="{D867C7CF-45E5-C043-9D06-C6CA18B7E581}">
      <dsp:nvSpPr>
        <dsp:cNvPr id="0" name=""/>
        <dsp:cNvSpPr/>
      </dsp:nvSpPr>
      <dsp:spPr>
        <a:xfrm>
          <a:off x="4193981" y="1971695"/>
          <a:ext cx="2539866" cy="1523919"/>
        </a:xfrm>
        <a:prstGeom prst="rect">
          <a:avLst/>
        </a:prstGeom>
        <a:solidFill>
          <a:schemeClr val="accent2">
            <a:hueOff val="5369678"/>
            <a:satOff val="-15411"/>
            <a:lumOff val="-246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リスク</a:t>
          </a:r>
          <a:endParaRPr kumimoji="1" lang="en-US" altLang="ja-JP" sz="1800" kern="1200" dirty="0"/>
        </a:p>
        <a:p>
          <a:pPr marL="0" lvl="0" indent="0" algn="ctr" defTabSz="800100">
            <a:lnSpc>
              <a:spcPct val="90000"/>
            </a:lnSpc>
            <a:spcBef>
              <a:spcPct val="0"/>
            </a:spcBef>
            <a:spcAft>
              <a:spcPct val="35000"/>
            </a:spcAft>
            <a:buNone/>
          </a:pPr>
          <a:r>
            <a:rPr lang="ja-JP" altLang="en-US" sz="1800" kern="1200" dirty="0"/>
            <a:t>極めて低い</a:t>
          </a:r>
          <a:endParaRPr lang="en-US" sz="1800" kern="1200" dirty="0"/>
        </a:p>
      </dsp:txBody>
      <dsp:txXfrm>
        <a:off x="4193981" y="1971695"/>
        <a:ext cx="2539866" cy="1523919"/>
      </dsp:txXfrm>
    </dsp:sp>
    <dsp:sp modelId="{FC59C557-9280-A742-AB00-F4FA520E35EB}">
      <dsp:nvSpPr>
        <dsp:cNvPr id="0" name=""/>
        <dsp:cNvSpPr/>
      </dsp:nvSpPr>
      <dsp:spPr>
        <a:xfrm>
          <a:off x="6987834" y="1971695"/>
          <a:ext cx="2539866" cy="1523919"/>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en-US" sz="1800" kern="1200" dirty="0"/>
            <a:t>※</a:t>
          </a:r>
          <a:r>
            <a:rPr kumimoji="1" lang="ja-JP" sz="1800" b="0" i="0" kern="1200"/>
            <a:t>天災などによる</a:t>
          </a:r>
          <a:endParaRPr kumimoji="1" lang="en-US" altLang="ja-JP" sz="1800" b="0" i="0" kern="1200" dirty="0"/>
        </a:p>
        <a:p>
          <a:pPr marL="0" lvl="0" indent="0" algn="ctr" defTabSz="800100">
            <a:lnSpc>
              <a:spcPct val="90000"/>
            </a:lnSpc>
            <a:spcBef>
              <a:spcPct val="0"/>
            </a:spcBef>
            <a:spcAft>
              <a:spcPct val="35000"/>
            </a:spcAft>
            <a:buNone/>
          </a:pPr>
          <a:r>
            <a:rPr kumimoji="1" lang="ja-JP" sz="1800" b="0" i="0" kern="1200"/>
            <a:t>閉店の可能性あり</a:t>
          </a:r>
          <a:endParaRPr lang="en-US" sz="1800" kern="1200" dirty="0"/>
        </a:p>
      </dsp:txBody>
      <dsp:txXfrm>
        <a:off x="6987834" y="1971695"/>
        <a:ext cx="2539866" cy="15239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5CEA9-128D-5146-A594-F747E5253BBE}">
      <dsp:nvSpPr>
        <dsp:cNvPr id="0" name=""/>
        <dsp:cNvSpPr/>
      </dsp:nvSpPr>
      <dsp:spPr>
        <a:xfrm>
          <a:off x="3201" y="193789"/>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en-US" sz="1800" kern="1200" dirty="0"/>
            <a:t>1</a:t>
          </a:r>
          <a:r>
            <a:rPr kumimoji="1" lang="ja-JP" sz="1800" kern="1200" dirty="0"/>
            <a:t>店舗</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a:t>
          </a:r>
          <a:r>
            <a:rPr kumimoji="1" lang="en-US" sz="1800" kern="1200" dirty="0"/>
            <a:t>20,000,000</a:t>
          </a:r>
          <a:endParaRPr lang="en-US" sz="1800" kern="1200" dirty="0"/>
        </a:p>
      </dsp:txBody>
      <dsp:txXfrm>
        <a:off x="3201" y="193789"/>
        <a:ext cx="2539866" cy="1523919"/>
      </dsp:txXfrm>
    </dsp:sp>
    <dsp:sp modelId="{8654D253-B942-B744-A776-BFAA36784A5A}">
      <dsp:nvSpPr>
        <dsp:cNvPr id="0" name=""/>
        <dsp:cNvSpPr/>
      </dsp:nvSpPr>
      <dsp:spPr>
        <a:xfrm>
          <a:off x="2797054" y="193789"/>
          <a:ext cx="2539866" cy="1523919"/>
        </a:xfrm>
        <a:prstGeom prst="rect">
          <a:avLst/>
        </a:prstGeom>
        <a:solidFill>
          <a:schemeClr val="accent2">
            <a:hueOff val="1073936"/>
            <a:satOff val="-3082"/>
            <a:lumOff val="-49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初期投資回収まで</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店舗利益</a:t>
          </a:r>
          <a:r>
            <a:rPr kumimoji="1" lang="en-US" sz="1800" kern="1200" dirty="0"/>
            <a:t>100</a:t>
          </a:r>
          <a:r>
            <a:rPr kumimoji="1" lang="ja-JP" sz="1800" kern="1200" dirty="0"/>
            <a:t>％</a:t>
          </a:r>
          <a:endParaRPr kumimoji="1" lang="en-US" altLang="ja-JP" sz="1800" kern="1200" dirty="0"/>
        </a:p>
        <a:p>
          <a:pPr marL="0" lvl="0" indent="0" algn="ctr" defTabSz="800100">
            <a:lnSpc>
              <a:spcPct val="90000"/>
            </a:lnSpc>
            <a:spcBef>
              <a:spcPct val="0"/>
            </a:spcBef>
            <a:spcAft>
              <a:spcPct val="35000"/>
            </a:spcAft>
            <a:buNone/>
          </a:pPr>
          <a:r>
            <a:rPr kumimoji="1" lang="ja-JP" altLang="en-US" sz="1800" kern="1200" dirty="0"/>
            <a:t>（実績目安）</a:t>
          </a:r>
          <a:endParaRPr lang="en-US" sz="1800" kern="1200" dirty="0"/>
        </a:p>
      </dsp:txBody>
      <dsp:txXfrm>
        <a:off x="2797054" y="193789"/>
        <a:ext cx="2539866" cy="1523919"/>
      </dsp:txXfrm>
    </dsp:sp>
    <dsp:sp modelId="{49AD5FA6-D4FD-7846-A21A-32EAF571AF2F}">
      <dsp:nvSpPr>
        <dsp:cNvPr id="0" name=""/>
        <dsp:cNvSpPr/>
      </dsp:nvSpPr>
      <dsp:spPr>
        <a:xfrm>
          <a:off x="5590907" y="193789"/>
          <a:ext cx="2539866" cy="1523919"/>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回収後</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店舗利益</a:t>
          </a:r>
          <a:r>
            <a:rPr kumimoji="1" lang="en-US" sz="1800" kern="1200" dirty="0"/>
            <a:t>50</a:t>
          </a:r>
          <a:r>
            <a:rPr kumimoji="1" lang="ja-JP" sz="1800" kern="1200" dirty="0"/>
            <a:t>％</a:t>
          </a:r>
          <a:endParaRPr kumimoji="1" lang="en-US" altLang="ja-JP" sz="1800" kern="1200" dirty="0"/>
        </a:p>
        <a:p>
          <a:pPr marL="0" lvl="0" indent="0" algn="ctr" defTabSz="800100">
            <a:lnSpc>
              <a:spcPct val="90000"/>
            </a:lnSpc>
            <a:spcBef>
              <a:spcPct val="0"/>
            </a:spcBef>
            <a:spcAft>
              <a:spcPct val="35000"/>
            </a:spcAft>
            <a:buNone/>
          </a:pPr>
          <a:r>
            <a:rPr kumimoji="1" lang="ja-JP" altLang="en-US" sz="1800" kern="1200" dirty="0"/>
            <a:t>（実績目安）</a:t>
          </a:r>
          <a:endParaRPr lang="en-US" sz="1800" kern="1200" dirty="0"/>
        </a:p>
      </dsp:txBody>
      <dsp:txXfrm>
        <a:off x="5590907" y="193789"/>
        <a:ext cx="2539866" cy="1523919"/>
      </dsp:txXfrm>
    </dsp:sp>
    <dsp:sp modelId="{D8EC6F7E-AB4F-904D-9CB3-EA4C06982915}">
      <dsp:nvSpPr>
        <dsp:cNvPr id="0" name=""/>
        <dsp:cNvSpPr/>
      </dsp:nvSpPr>
      <dsp:spPr>
        <a:xfrm>
          <a:off x="8384760" y="193789"/>
          <a:ext cx="2539866" cy="1523919"/>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期間</a:t>
          </a:r>
          <a:endParaRPr kumimoji="1" lang="en-US" altLang="ja-JP" sz="1800" kern="1200" dirty="0"/>
        </a:p>
        <a:p>
          <a:pPr marL="0" lvl="0" indent="0" algn="ctr" defTabSz="800100">
            <a:lnSpc>
              <a:spcPct val="90000"/>
            </a:lnSpc>
            <a:spcBef>
              <a:spcPct val="0"/>
            </a:spcBef>
            <a:spcAft>
              <a:spcPct val="35000"/>
            </a:spcAft>
            <a:buNone/>
          </a:pPr>
          <a:r>
            <a:rPr kumimoji="1" lang="en-US" sz="1800" kern="1200" dirty="0"/>
            <a:t>EFP</a:t>
          </a:r>
          <a:r>
            <a:rPr kumimoji="1" lang="ja-JP" sz="1800" kern="1200"/>
            <a:t>の店舗が</a:t>
          </a:r>
          <a:endParaRPr kumimoji="1" lang="en-US" altLang="ja-JP" sz="1800" kern="1200" dirty="0"/>
        </a:p>
        <a:p>
          <a:pPr marL="0" lvl="0" indent="0" algn="ctr" defTabSz="800100">
            <a:lnSpc>
              <a:spcPct val="90000"/>
            </a:lnSpc>
            <a:spcBef>
              <a:spcPct val="0"/>
            </a:spcBef>
            <a:spcAft>
              <a:spcPct val="35000"/>
            </a:spcAft>
            <a:buNone/>
          </a:pPr>
          <a:r>
            <a:rPr kumimoji="1" lang="ja-JP" sz="1800" kern="1200"/>
            <a:t>存続する限り</a:t>
          </a:r>
          <a:endParaRPr lang="en-US" sz="1800" kern="1200" dirty="0"/>
        </a:p>
      </dsp:txBody>
      <dsp:txXfrm>
        <a:off x="8384760" y="193789"/>
        <a:ext cx="2539866" cy="1523919"/>
      </dsp:txXfrm>
    </dsp:sp>
    <dsp:sp modelId="{D937770E-FEED-7F47-B62A-E1F149E70A4E}">
      <dsp:nvSpPr>
        <dsp:cNvPr id="0" name=""/>
        <dsp:cNvSpPr/>
      </dsp:nvSpPr>
      <dsp:spPr>
        <a:xfrm>
          <a:off x="1400128" y="1971695"/>
          <a:ext cx="2539866" cy="1523919"/>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利益分配</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月末締め翌</a:t>
          </a:r>
          <a:r>
            <a:rPr kumimoji="1" lang="ja-JP" altLang="en-US" sz="1800" kern="1200" dirty="0"/>
            <a:t>月</a:t>
          </a:r>
          <a:r>
            <a:rPr kumimoji="1" lang="ja-JP" sz="1800" kern="1200" dirty="0"/>
            <a:t>末払い</a:t>
          </a:r>
          <a:endParaRPr lang="en-US" sz="1800" kern="1200" dirty="0"/>
        </a:p>
      </dsp:txBody>
      <dsp:txXfrm>
        <a:off x="1400128" y="1971695"/>
        <a:ext cx="2539866" cy="1523919"/>
      </dsp:txXfrm>
    </dsp:sp>
    <dsp:sp modelId="{EE279506-09F8-174C-8FE8-455426DEDF8F}">
      <dsp:nvSpPr>
        <dsp:cNvPr id="0" name=""/>
        <dsp:cNvSpPr/>
      </dsp:nvSpPr>
      <dsp:spPr>
        <a:xfrm>
          <a:off x="4193981" y="1971695"/>
          <a:ext cx="2539866" cy="1523919"/>
        </a:xfrm>
        <a:prstGeom prst="rect">
          <a:avLst/>
        </a:prstGeom>
        <a:solidFill>
          <a:schemeClr val="accent2">
            <a:hueOff val="5369678"/>
            <a:satOff val="-15411"/>
            <a:lumOff val="-246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リスク</a:t>
          </a:r>
          <a:endParaRPr kumimoji="1" lang="en-US" altLang="ja-JP" sz="1800" kern="1200" dirty="0"/>
        </a:p>
        <a:p>
          <a:pPr marL="0" lvl="0" indent="0" algn="ctr" defTabSz="800100">
            <a:lnSpc>
              <a:spcPct val="90000"/>
            </a:lnSpc>
            <a:spcBef>
              <a:spcPct val="0"/>
            </a:spcBef>
            <a:spcAft>
              <a:spcPct val="35000"/>
            </a:spcAft>
            <a:buNone/>
          </a:pPr>
          <a:r>
            <a:rPr kumimoji="1" lang="ja-JP" sz="1800" kern="1200"/>
            <a:t>万が一赤字の際は</a:t>
          </a:r>
          <a:endParaRPr kumimoji="1" lang="en-US" altLang="ja-JP" sz="1800" kern="1200" dirty="0"/>
        </a:p>
        <a:p>
          <a:pPr marL="0" lvl="0" indent="0" algn="ctr" defTabSz="800100">
            <a:lnSpc>
              <a:spcPct val="90000"/>
            </a:lnSpc>
            <a:spcBef>
              <a:spcPct val="0"/>
            </a:spcBef>
            <a:spcAft>
              <a:spcPct val="35000"/>
            </a:spcAft>
            <a:buNone/>
          </a:pPr>
          <a:r>
            <a:rPr kumimoji="1" lang="en-US" sz="1800" kern="1200" dirty="0"/>
            <a:t>50</a:t>
          </a:r>
          <a:r>
            <a:rPr kumimoji="1" lang="ja-JP" sz="1800" kern="1200"/>
            <a:t>％負担</a:t>
          </a:r>
          <a:endParaRPr lang="en-US" sz="1800" kern="1200" dirty="0"/>
        </a:p>
      </dsp:txBody>
      <dsp:txXfrm>
        <a:off x="4193981" y="1971695"/>
        <a:ext cx="2539866" cy="1523919"/>
      </dsp:txXfrm>
    </dsp:sp>
    <dsp:sp modelId="{4015C71A-AC20-F24D-9C38-F608D489CCB1}">
      <dsp:nvSpPr>
        <dsp:cNvPr id="0" name=""/>
        <dsp:cNvSpPr/>
      </dsp:nvSpPr>
      <dsp:spPr>
        <a:xfrm>
          <a:off x="6987834" y="1971695"/>
          <a:ext cx="2539866" cy="1523919"/>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en-US" sz="1800" kern="1200" dirty="0"/>
            <a:t>※</a:t>
          </a:r>
          <a:r>
            <a:rPr kumimoji="1" lang="ja-JP" sz="1800" b="0" i="0" kern="1200"/>
            <a:t>天災などによる</a:t>
          </a:r>
          <a:endParaRPr kumimoji="1" lang="en-US" altLang="ja-JP" sz="1800" b="0" i="0" kern="1200" dirty="0"/>
        </a:p>
        <a:p>
          <a:pPr marL="0" lvl="0" indent="0" algn="ctr" defTabSz="800100">
            <a:lnSpc>
              <a:spcPct val="90000"/>
            </a:lnSpc>
            <a:spcBef>
              <a:spcPct val="0"/>
            </a:spcBef>
            <a:spcAft>
              <a:spcPct val="35000"/>
            </a:spcAft>
            <a:buNone/>
          </a:pPr>
          <a:r>
            <a:rPr kumimoji="1" lang="ja-JP" sz="1800" b="0" i="0" kern="1200"/>
            <a:t>閉店の可能性あり</a:t>
          </a:r>
          <a:endParaRPr lang="en-US" sz="1800" kern="1200" dirty="0"/>
        </a:p>
      </dsp:txBody>
      <dsp:txXfrm>
        <a:off x="6987834" y="1971695"/>
        <a:ext cx="2539866" cy="15239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C0A7D-B5ED-9449-A648-A4FACB40E39A}">
      <dsp:nvSpPr>
        <dsp:cNvPr id="0" name=""/>
        <dsp:cNvSpPr/>
      </dsp:nvSpPr>
      <dsp:spPr>
        <a:xfrm>
          <a:off x="0" y="477842"/>
          <a:ext cx="10927829" cy="806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3138BE-DF9F-8D49-B600-A5B0270ADC69}">
      <dsp:nvSpPr>
        <dsp:cNvPr id="0" name=""/>
        <dsp:cNvSpPr/>
      </dsp:nvSpPr>
      <dsp:spPr>
        <a:xfrm>
          <a:off x="546391" y="5522"/>
          <a:ext cx="7649480" cy="9446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1422400">
            <a:lnSpc>
              <a:spcPct val="90000"/>
            </a:lnSpc>
            <a:spcBef>
              <a:spcPct val="0"/>
            </a:spcBef>
            <a:spcAft>
              <a:spcPct val="35000"/>
            </a:spcAft>
            <a:buNone/>
          </a:pPr>
          <a:r>
            <a:rPr kumimoji="1" lang="en-US" sz="3200" kern="1200"/>
            <a:t>2024</a:t>
          </a:r>
          <a:r>
            <a:rPr kumimoji="1" lang="ja-JP" sz="3200" kern="1200"/>
            <a:t>年　</a:t>
          </a:r>
          <a:r>
            <a:rPr kumimoji="1" lang="en-US" sz="3200" kern="1200"/>
            <a:t>12</a:t>
          </a:r>
          <a:r>
            <a:rPr kumimoji="1" lang="ja-JP" sz="3200" kern="1200"/>
            <a:t>月</a:t>
          </a:r>
          <a:r>
            <a:rPr kumimoji="1" lang="en-US" sz="3200" kern="1200"/>
            <a:t>	</a:t>
          </a:r>
          <a:r>
            <a:rPr kumimoji="1" lang="ja-JP" sz="3200" kern="1200"/>
            <a:t>物件選定</a:t>
          </a:r>
          <a:endParaRPr lang="en-US" sz="3200" kern="1200"/>
        </a:p>
      </dsp:txBody>
      <dsp:txXfrm>
        <a:off x="592505" y="51636"/>
        <a:ext cx="7557252" cy="852412"/>
      </dsp:txXfrm>
    </dsp:sp>
    <dsp:sp modelId="{8E54293C-1050-A548-8806-A4BD72B1BBE1}">
      <dsp:nvSpPr>
        <dsp:cNvPr id="0" name=""/>
        <dsp:cNvSpPr/>
      </dsp:nvSpPr>
      <dsp:spPr>
        <a:xfrm>
          <a:off x="0" y="1929362"/>
          <a:ext cx="10927829" cy="806400"/>
        </a:xfrm>
        <a:prstGeom prst="rect">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3D082F-04CA-FF46-A610-1C8B8CF2F2BD}">
      <dsp:nvSpPr>
        <dsp:cNvPr id="0" name=""/>
        <dsp:cNvSpPr/>
      </dsp:nvSpPr>
      <dsp:spPr>
        <a:xfrm>
          <a:off x="546391" y="1457042"/>
          <a:ext cx="7649480" cy="94464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1422400">
            <a:lnSpc>
              <a:spcPct val="90000"/>
            </a:lnSpc>
            <a:spcBef>
              <a:spcPct val="0"/>
            </a:spcBef>
            <a:spcAft>
              <a:spcPct val="35000"/>
            </a:spcAft>
            <a:buNone/>
          </a:pPr>
          <a:r>
            <a:rPr kumimoji="1" lang="en-US" sz="3200" kern="1200"/>
            <a:t>2025</a:t>
          </a:r>
          <a:r>
            <a:rPr kumimoji="1" lang="ja-JP" sz="3200" kern="1200"/>
            <a:t>年　</a:t>
          </a:r>
          <a:r>
            <a:rPr kumimoji="1" lang="en-US" sz="3200" kern="1200"/>
            <a:t>1</a:t>
          </a:r>
          <a:r>
            <a:rPr kumimoji="1" lang="ja-JP" sz="3200" kern="1200"/>
            <a:t>月</a:t>
          </a:r>
          <a:r>
            <a:rPr kumimoji="1" lang="en-US" sz="3200" kern="1200"/>
            <a:t>	</a:t>
          </a:r>
          <a:r>
            <a:rPr kumimoji="1" lang="ja-JP" sz="3200" kern="1200"/>
            <a:t>内装工事</a:t>
          </a:r>
          <a:endParaRPr lang="en-US" sz="3200" kern="1200"/>
        </a:p>
      </dsp:txBody>
      <dsp:txXfrm>
        <a:off x="592505" y="1503156"/>
        <a:ext cx="7557252" cy="852412"/>
      </dsp:txXfrm>
    </dsp:sp>
    <dsp:sp modelId="{57900361-90A5-5F43-BB5F-47F43A079F3B}">
      <dsp:nvSpPr>
        <dsp:cNvPr id="0" name=""/>
        <dsp:cNvSpPr/>
      </dsp:nvSpPr>
      <dsp:spPr>
        <a:xfrm>
          <a:off x="0" y="3380882"/>
          <a:ext cx="10927829" cy="8064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89381-E2DE-664F-B7D4-F16F9835462D}">
      <dsp:nvSpPr>
        <dsp:cNvPr id="0" name=""/>
        <dsp:cNvSpPr/>
      </dsp:nvSpPr>
      <dsp:spPr>
        <a:xfrm>
          <a:off x="546391" y="2908562"/>
          <a:ext cx="7649480" cy="94464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1422400">
            <a:lnSpc>
              <a:spcPct val="90000"/>
            </a:lnSpc>
            <a:spcBef>
              <a:spcPct val="0"/>
            </a:spcBef>
            <a:spcAft>
              <a:spcPct val="35000"/>
            </a:spcAft>
            <a:buNone/>
          </a:pPr>
          <a:r>
            <a:rPr kumimoji="1" lang="en-US" sz="3200" kern="1200"/>
            <a:t>2025</a:t>
          </a:r>
          <a:r>
            <a:rPr kumimoji="1" lang="ja-JP" sz="3200" kern="1200"/>
            <a:t>年　</a:t>
          </a:r>
          <a:r>
            <a:rPr kumimoji="1" lang="en-US" sz="3200" kern="1200"/>
            <a:t>2</a:t>
          </a:r>
          <a:r>
            <a:rPr kumimoji="1" lang="ja-JP" sz="3200" kern="1200"/>
            <a:t>月末</a:t>
          </a:r>
          <a:r>
            <a:rPr kumimoji="1" lang="en-US" sz="3200" kern="1200"/>
            <a:t>	</a:t>
          </a:r>
          <a:r>
            <a:rPr kumimoji="1" lang="ja-JP" sz="3200" kern="1200"/>
            <a:t>オープン予定</a:t>
          </a:r>
          <a:endParaRPr lang="en-US" sz="3200" kern="1200"/>
        </a:p>
      </dsp:txBody>
      <dsp:txXfrm>
        <a:off x="592505" y="2954676"/>
        <a:ext cx="7557252" cy="85241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0E6465-ADA5-1068-AF38-F08A8684C12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D6F3E39-FE31-214C-46E4-4AB5FFE4A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4CAB131-1822-5208-5096-C7214429304F}"/>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5" name="フッター プレースホルダー 4">
            <a:extLst>
              <a:ext uri="{FF2B5EF4-FFF2-40B4-BE49-F238E27FC236}">
                <a16:creationId xmlns:a16="http://schemas.microsoft.com/office/drawing/2014/main" id="{5087D772-B7FD-39E5-8D23-AE0BBEDD11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555BA3-4474-174E-7CED-4177BD5BC259}"/>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399800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A2031-C146-1E7A-1830-48D1C5371E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0FF119-8B26-BD46-CD0D-75884AF6D9D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9A7E48-AFCA-C687-6AF4-1FF1C4B60598}"/>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5" name="フッター プレースホルダー 4">
            <a:extLst>
              <a:ext uri="{FF2B5EF4-FFF2-40B4-BE49-F238E27FC236}">
                <a16:creationId xmlns:a16="http://schemas.microsoft.com/office/drawing/2014/main" id="{00B0E0ED-0B2A-CBA7-D52C-884CB25D84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EC61EF-EB47-63D2-B48D-32C44637FA35}"/>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236011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3542A19-E600-886D-B231-1917C2D763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9918743-DDA9-C9EA-88BE-16B54EC92F3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C4D523-30BA-557A-4373-BBABF82F574A}"/>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5" name="フッター プレースホルダー 4">
            <a:extLst>
              <a:ext uri="{FF2B5EF4-FFF2-40B4-BE49-F238E27FC236}">
                <a16:creationId xmlns:a16="http://schemas.microsoft.com/office/drawing/2014/main" id="{C151754B-DD35-0105-4F36-18067F26A8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D5AF49-7A21-24D5-A552-32270B76ED90}"/>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350128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F32ECD-165A-C0AB-A026-BE0CD9D3456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2C71A7F-ED55-C41F-9407-894943C1C49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0A678A-D593-E7A5-C055-35D30B21D8E2}"/>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5" name="フッター プレースホルダー 4">
            <a:extLst>
              <a:ext uri="{FF2B5EF4-FFF2-40B4-BE49-F238E27FC236}">
                <a16:creationId xmlns:a16="http://schemas.microsoft.com/office/drawing/2014/main" id="{691941A9-3D9B-6ECA-1E49-1B6FB7D19D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D8E14D-1109-8248-2267-700472C3E0C8}"/>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185636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69AED-6745-185E-13D9-E8B6448CF82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DAA32A-0531-29B4-85DF-890EB389F1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EC73D8E-18E1-E753-9FA8-9663E827DBE1}"/>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5" name="フッター プレースホルダー 4">
            <a:extLst>
              <a:ext uri="{FF2B5EF4-FFF2-40B4-BE49-F238E27FC236}">
                <a16:creationId xmlns:a16="http://schemas.microsoft.com/office/drawing/2014/main" id="{65838732-1923-F484-8DD9-F03A77CD4E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AD2A3E-DBF4-7D25-E7DA-A8F022E37EA4}"/>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208055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F66A6A-FC98-0502-5904-12FB672E33C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245216-9B27-0476-5E50-7DBA215625C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15641C7-344A-F663-9FB9-0CDDCBBBA7C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5D4767F-13E6-0329-236C-6114DCA98300}"/>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6" name="フッター プレースホルダー 5">
            <a:extLst>
              <a:ext uri="{FF2B5EF4-FFF2-40B4-BE49-F238E27FC236}">
                <a16:creationId xmlns:a16="http://schemas.microsoft.com/office/drawing/2014/main" id="{7DDB0648-DB02-4B9E-1D69-3CAF1FB8DC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2488689-B85A-8B0F-4DBF-9D8B0F9F4F44}"/>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116583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C150F4-FC54-F034-0490-97824AEDE16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716C7E9-1F08-8875-C702-3BAEDEC19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75AB4D5-05A3-2794-15AD-1A5B412C039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39BFD2B-F098-3895-4D97-5BA3583281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1C089A1-4413-EA2D-22ED-F7CE5E8A6FC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87983B7-BA4C-727E-7C86-13AC6C25CB9B}"/>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8" name="フッター プレースホルダー 7">
            <a:extLst>
              <a:ext uri="{FF2B5EF4-FFF2-40B4-BE49-F238E27FC236}">
                <a16:creationId xmlns:a16="http://schemas.microsoft.com/office/drawing/2014/main" id="{4D2C5FFF-C168-E2C2-8239-1DE143EA5D5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D677AC6-4EC7-AE78-D85C-C96B27A8084E}"/>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3466989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2AE79F-57EE-7134-1F18-8BF1C7D88B9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9BB79C-9AE3-3BC8-86B1-F89657C81AD7}"/>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4" name="フッター プレースホルダー 3">
            <a:extLst>
              <a:ext uri="{FF2B5EF4-FFF2-40B4-BE49-F238E27FC236}">
                <a16:creationId xmlns:a16="http://schemas.microsoft.com/office/drawing/2014/main" id="{524C7BCB-55AD-99EC-7025-4E7481E94CF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4772DB-CA3B-2A3C-1DFD-8985BC82AC9E}"/>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3568065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D64CC2D-126E-42FB-8CCA-321F3100C15E}"/>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3" name="フッター プレースホルダー 2">
            <a:extLst>
              <a:ext uri="{FF2B5EF4-FFF2-40B4-BE49-F238E27FC236}">
                <a16:creationId xmlns:a16="http://schemas.microsoft.com/office/drawing/2014/main" id="{CB4C8E52-9F35-EF8C-7CA3-F5BA7CA7E4F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520AF90-C610-9FCD-2B0F-18C18C77CA42}"/>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194018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18DA32-8196-348A-80BC-3C2FBE1915F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8C21FC9-ED2D-C791-04CE-3BFCB3917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04A64DC-36EE-E494-3D99-2615CB636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F69546F-009A-001B-9DD8-BA5912497A90}"/>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6" name="フッター プレースホルダー 5">
            <a:extLst>
              <a:ext uri="{FF2B5EF4-FFF2-40B4-BE49-F238E27FC236}">
                <a16:creationId xmlns:a16="http://schemas.microsoft.com/office/drawing/2014/main" id="{31D09E24-A158-B2A8-E070-C0B6FFD4F0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6521B8-12F8-D247-A8F8-B8AE606B6582}"/>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1386474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2FA148-9E24-AFEC-F8CF-5842D7239E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6BCB13A-6548-2DFF-05F6-4329E8185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7D3C1E8-5E97-E548-3F8A-CFC11A157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5C2EA93-F857-C843-CDAE-E376E54678BE}"/>
              </a:ext>
            </a:extLst>
          </p:cNvPr>
          <p:cNvSpPr>
            <a:spLocks noGrp="1"/>
          </p:cNvSpPr>
          <p:nvPr>
            <p:ph type="dt" sz="half" idx="10"/>
          </p:nvPr>
        </p:nvSpPr>
        <p:spPr/>
        <p:txBody>
          <a:bodyPr/>
          <a:lstStyle/>
          <a:p>
            <a:fld id="{02CC4ABF-30B0-A44D-888D-C2233A5A1B6B}" type="datetimeFigureOut">
              <a:rPr kumimoji="1" lang="ja-JP" altLang="en-US" smtClean="0"/>
              <a:t>2025/1/6</a:t>
            </a:fld>
            <a:endParaRPr kumimoji="1" lang="ja-JP" altLang="en-US"/>
          </a:p>
        </p:txBody>
      </p:sp>
      <p:sp>
        <p:nvSpPr>
          <p:cNvPr id="6" name="フッター プレースホルダー 5">
            <a:extLst>
              <a:ext uri="{FF2B5EF4-FFF2-40B4-BE49-F238E27FC236}">
                <a16:creationId xmlns:a16="http://schemas.microsoft.com/office/drawing/2014/main" id="{D87DBA85-0DB6-ECE3-0BBE-581AF20DB5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101670C-EB05-6AB1-93DB-CEAC9BDEA21C}"/>
              </a:ext>
            </a:extLst>
          </p:cNvPr>
          <p:cNvSpPr>
            <a:spLocks noGrp="1"/>
          </p:cNvSpPr>
          <p:nvPr>
            <p:ph type="sldNum" sz="quarter" idx="12"/>
          </p:nvPr>
        </p:nvSpPr>
        <p:spPr/>
        <p:txBody>
          <a:body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274177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ADCC5A9-8080-37A5-6658-B9447E633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E65B6E-2E5A-50D8-49D9-A742F70BD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E4D27A-6557-D195-C646-35C0EB801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CC4ABF-30B0-A44D-888D-C2233A5A1B6B}" type="datetimeFigureOut">
              <a:rPr kumimoji="1" lang="ja-JP" altLang="en-US" smtClean="0"/>
              <a:t>2025/1/6</a:t>
            </a:fld>
            <a:endParaRPr kumimoji="1" lang="ja-JP" altLang="en-US"/>
          </a:p>
        </p:txBody>
      </p:sp>
      <p:sp>
        <p:nvSpPr>
          <p:cNvPr id="5" name="フッター プレースホルダー 4">
            <a:extLst>
              <a:ext uri="{FF2B5EF4-FFF2-40B4-BE49-F238E27FC236}">
                <a16:creationId xmlns:a16="http://schemas.microsoft.com/office/drawing/2014/main" id="{822EE9D8-51F0-F74E-3839-5808DF4DC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B14917B-BD11-9DEC-8949-C3F2B28989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9E6029-F927-8645-875A-3B6F9ADDDEAD}" type="slidenum">
              <a:rPr kumimoji="1" lang="ja-JP" altLang="en-US" smtClean="0"/>
              <a:t>‹#›</a:t>
            </a:fld>
            <a:endParaRPr kumimoji="1" lang="ja-JP" altLang="en-US"/>
          </a:p>
        </p:txBody>
      </p:sp>
    </p:spTree>
    <p:extLst>
      <p:ext uri="{BB962C8B-B14F-4D97-AF65-F5344CB8AC3E}">
        <p14:creationId xmlns:p14="http://schemas.microsoft.com/office/powerpoint/2010/main" val="189501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hyperlink" Target="http://the-clover-club.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nstagram.com/reel/C5nKqTrv-xb/"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259147E4-8498-88D5-A934-A437A0369130}"/>
              </a:ext>
            </a:extLst>
          </p:cNvPr>
          <p:cNvSpPr>
            <a:spLocks noGrp="1"/>
          </p:cNvSpPr>
          <p:nvPr>
            <p:ph type="ctrTitle"/>
          </p:nvPr>
        </p:nvSpPr>
        <p:spPr>
          <a:xfrm>
            <a:off x="1314824" y="735106"/>
            <a:ext cx="10053763" cy="2928470"/>
          </a:xfrm>
        </p:spPr>
        <p:txBody>
          <a:bodyPr anchor="b">
            <a:normAutofit/>
          </a:bodyPr>
          <a:lstStyle/>
          <a:p>
            <a:pPr algn="l"/>
            <a:r>
              <a:rPr kumimoji="1" lang="en-US" altLang="ja-JP" sz="4800" dirty="0">
                <a:solidFill>
                  <a:srgbClr val="FFFFFF"/>
                </a:solidFill>
              </a:rPr>
              <a:t>EBISU FLOWER PARK</a:t>
            </a:r>
            <a:br>
              <a:rPr kumimoji="1" lang="en-US" altLang="ja-JP" sz="4800" dirty="0">
                <a:solidFill>
                  <a:srgbClr val="FFFFFF"/>
                </a:solidFill>
              </a:rPr>
            </a:br>
            <a:r>
              <a:rPr lang="ja-JP" altLang="en-US" sz="4800" dirty="0">
                <a:solidFill>
                  <a:srgbClr val="FFFFFF"/>
                </a:solidFill>
              </a:rPr>
              <a:t>共同オーナー募集</a:t>
            </a:r>
            <a:r>
              <a:rPr kumimoji="1" lang="ja-JP" altLang="en-US" sz="4800" dirty="0">
                <a:solidFill>
                  <a:srgbClr val="FFFFFF"/>
                </a:solidFill>
              </a:rPr>
              <a:t>ご提案書</a:t>
            </a:r>
          </a:p>
        </p:txBody>
      </p:sp>
      <p:sp>
        <p:nvSpPr>
          <p:cNvPr id="3" name="字幕 2">
            <a:extLst>
              <a:ext uri="{FF2B5EF4-FFF2-40B4-BE49-F238E27FC236}">
                <a16:creationId xmlns:a16="http://schemas.microsoft.com/office/drawing/2014/main" id="{E250C24E-82D2-2D3A-4AC2-0E88CD4E3C3B}"/>
              </a:ext>
            </a:extLst>
          </p:cNvPr>
          <p:cNvSpPr>
            <a:spLocks noGrp="1"/>
          </p:cNvSpPr>
          <p:nvPr>
            <p:ph type="subTitle" idx="1"/>
          </p:nvPr>
        </p:nvSpPr>
        <p:spPr>
          <a:xfrm>
            <a:off x="1350682" y="4870824"/>
            <a:ext cx="10005951" cy="1458258"/>
          </a:xfrm>
        </p:spPr>
        <p:txBody>
          <a:bodyPr anchor="ctr">
            <a:normAutofit/>
          </a:bodyPr>
          <a:lstStyle/>
          <a:p>
            <a:pPr algn="l"/>
            <a:r>
              <a:rPr kumimoji="1" lang="ja-JP" altLang="en-US" dirty="0"/>
              <a:t>合同会社クローバークラブ</a:t>
            </a:r>
            <a:endParaRPr kumimoji="1" lang="en-US" altLang="ja-JP" dirty="0"/>
          </a:p>
          <a:p>
            <a:pPr algn="l"/>
            <a:r>
              <a:rPr lang="ja-JP" altLang="en-US" dirty="0"/>
              <a:t>松田真治</a:t>
            </a:r>
            <a:endParaRPr kumimoji="1" lang="ja-JP" altLang="en-US" dirty="0"/>
          </a:p>
        </p:txBody>
      </p:sp>
    </p:spTree>
    <p:extLst>
      <p:ext uri="{BB962C8B-B14F-4D97-AF65-F5344CB8AC3E}">
        <p14:creationId xmlns:p14="http://schemas.microsoft.com/office/powerpoint/2010/main" val="38894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457FC5-47F6-0A3E-C53D-0861E1905E9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8CD46A84-8712-5128-06FB-B63FAB01C3C9}"/>
              </a:ext>
            </a:extLst>
          </p:cNvPr>
          <p:cNvSpPr>
            <a:spLocks noGrp="1"/>
          </p:cNvSpPr>
          <p:nvPr>
            <p:ph type="title"/>
          </p:nvPr>
        </p:nvSpPr>
        <p:spPr>
          <a:xfrm>
            <a:off x="779114" y="428083"/>
            <a:ext cx="11093117" cy="1033669"/>
          </a:xfrm>
        </p:spPr>
        <p:txBody>
          <a:bodyPr>
            <a:normAutofit fontScale="90000"/>
          </a:bodyPr>
          <a:lstStyle/>
          <a:p>
            <a:r>
              <a:rPr kumimoji="1" lang="ja-JP" altLang="en-US" sz="4000" dirty="0">
                <a:solidFill>
                  <a:srgbClr val="FFFFFF"/>
                </a:solidFill>
              </a:rPr>
              <a:t>会員権販売状況</a:t>
            </a:r>
            <a:r>
              <a:rPr kumimoji="1" lang="en-US" altLang="ja-JP" sz="4000" dirty="0">
                <a:solidFill>
                  <a:srgbClr val="FFFFFF"/>
                </a:solidFill>
              </a:rPr>
              <a:t>11</a:t>
            </a:r>
            <a:r>
              <a:rPr kumimoji="1" lang="ja-JP" altLang="en-US" sz="4000" dirty="0">
                <a:solidFill>
                  <a:srgbClr val="FFFFFF"/>
                </a:solidFill>
              </a:rPr>
              <a:t>月開始（</a:t>
            </a:r>
            <a:r>
              <a:rPr kumimoji="1" lang="en-US" altLang="ja-JP" sz="4000" dirty="0">
                <a:solidFill>
                  <a:srgbClr val="FFFFFF"/>
                </a:solidFill>
              </a:rPr>
              <a:t>2024</a:t>
            </a:r>
            <a:r>
              <a:rPr kumimoji="1" lang="ja-JP" altLang="en-US" sz="4000" dirty="0">
                <a:solidFill>
                  <a:srgbClr val="FFFFFF"/>
                </a:solidFill>
              </a:rPr>
              <a:t>年</a:t>
            </a:r>
            <a:r>
              <a:rPr lang="en-US" altLang="ja-JP" sz="4000" dirty="0">
                <a:solidFill>
                  <a:srgbClr val="FFFFFF"/>
                </a:solidFill>
              </a:rPr>
              <a:t>12</a:t>
            </a:r>
            <a:r>
              <a:rPr lang="ja-JP" altLang="en-US" sz="4000" dirty="0">
                <a:solidFill>
                  <a:srgbClr val="FFFFFF"/>
                </a:solidFill>
              </a:rPr>
              <a:t>月</a:t>
            </a:r>
            <a:r>
              <a:rPr lang="en-US" altLang="ja-JP" sz="4000" dirty="0">
                <a:solidFill>
                  <a:srgbClr val="FFFFFF"/>
                </a:solidFill>
              </a:rPr>
              <a:t>18</a:t>
            </a:r>
            <a:r>
              <a:rPr lang="ja-JP" altLang="en-US" sz="4000" dirty="0">
                <a:solidFill>
                  <a:srgbClr val="FFFFFF"/>
                </a:solidFill>
              </a:rPr>
              <a:t>日</a:t>
            </a:r>
            <a:r>
              <a:rPr kumimoji="1" lang="ja-JP" altLang="en-US" sz="4000" dirty="0">
                <a:solidFill>
                  <a:srgbClr val="FFFFFF"/>
                </a:solidFill>
              </a:rPr>
              <a:t>時点）</a:t>
            </a:r>
          </a:p>
        </p:txBody>
      </p:sp>
      <p:graphicFrame>
        <p:nvGraphicFramePr>
          <p:cNvPr id="18" name="コンテンツ プレースホルダー 2">
            <a:extLst>
              <a:ext uri="{FF2B5EF4-FFF2-40B4-BE49-F238E27FC236}">
                <a16:creationId xmlns:a16="http://schemas.microsoft.com/office/drawing/2014/main" id="{E277AFEC-2E3E-7E3E-648A-B1FC0EB0D24A}"/>
              </a:ext>
            </a:extLst>
          </p:cNvPr>
          <p:cNvGraphicFramePr>
            <a:graphicFrameLocks noGrp="1"/>
          </p:cNvGraphicFramePr>
          <p:nvPr>
            <p:ph idx="1"/>
            <p:extLst>
              <p:ext uri="{D42A27DB-BD31-4B8C-83A1-F6EECF244321}">
                <p14:modId xmlns:p14="http://schemas.microsoft.com/office/powerpoint/2010/main" val="3015271304"/>
              </p:ext>
            </p:extLst>
          </p:nvPr>
        </p:nvGraphicFramePr>
        <p:xfrm>
          <a:off x="1371599" y="2318197"/>
          <a:ext cx="9724031" cy="3683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689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70CDD-AF91-BA50-654C-895340BD78E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7E868158-97B0-2237-7B24-D49F48B62218}"/>
              </a:ext>
            </a:extLst>
          </p:cNvPr>
          <p:cNvSpPr>
            <a:spLocks noGrp="1"/>
          </p:cNvSpPr>
          <p:nvPr>
            <p:ph type="title"/>
          </p:nvPr>
        </p:nvSpPr>
        <p:spPr>
          <a:xfrm>
            <a:off x="1371599" y="294538"/>
            <a:ext cx="9895951" cy="1033669"/>
          </a:xfrm>
        </p:spPr>
        <p:txBody>
          <a:bodyPr>
            <a:normAutofit/>
          </a:bodyPr>
          <a:lstStyle/>
          <a:p>
            <a:r>
              <a:rPr kumimoji="1" lang="ja-JP" altLang="en-US" sz="4000">
                <a:solidFill>
                  <a:srgbClr val="FFFFFF"/>
                </a:solidFill>
              </a:rPr>
              <a:t>送客の実績（東京ベース）</a:t>
            </a:r>
          </a:p>
        </p:txBody>
      </p:sp>
      <p:sp>
        <p:nvSpPr>
          <p:cNvPr id="3" name="コンテンツ プレースホルダー 2">
            <a:extLst>
              <a:ext uri="{FF2B5EF4-FFF2-40B4-BE49-F238E27FC236}">
                <a16:creationId xmlns:a16="http://schemas.microsoft.com/office/drawing/2014/main" id="{68FD83EF-5480-9CC7-7182-7F0D48176F19}"/>
              </a:ext>
            </a:extLst>
          </p:cNvPr>
          <p:cNvSpPr>
            <a:spLocks noGrp="1"/>
          </p:cNvSpPr>
          <p:nvPr>
            <p:ph idx="1"/>
          </p:nvPr>
        </p:nvSpPr>
        <p:spPr>
          <a:xfrm>
            <a:off x="1371599" y="2318197"/>
            <a:ext cx="9724031" cy="3683358"/>
          </a:xfrm>
        </p:spPr>
        <p:txBody>
          <a:bodyPr anchor="ctr">
            <a:normAutofit/>
          </a:bodyPr>
          <a:lstStyle/>
          <a:p>
            <a:r>
              <a:rPr lang="ja-JP" altLang="en-US" sz="2000"/>
              <a:t>現在、恵比寿に</a:t>
            </a:r>
            <a:r>
              <a:rPr lang="en-US" altLang="ja-JP" sz="2000" dirty="0"/>
              <a:t>1</a:t>
            </a:r>
            <a:r>
              <a:rPr lang="ja-JP" altLang="en-US" sz="2000"/>
              <a:t>店舗、渋谷に</a:t>
            </a:r>
            <a:r>
              <a:rPr lang="en-US" altLang="ja-JP" sz="2000" dirty="0"/>
              <a:t>3</a:t>
            </a:r>
            <a:r>
              <a:rPr lang="ja-JP" altLang="en-US" sz="2000"/>
              <a:t>店舗</a:t>
            </a:r>
            <a:endParaRPr lang="en-US" altLang="ja-JP" sz="2000" dirty="0"/>
          </a:p>
          <a:p>
            <a:r>
              <a:rPr kumimoji="1" lang="ja-JP" altLang="en-US" sz="2000"/>
              <a:t>会員数合計約</a:t>
            </a:r>
            <a:r>
              <a:rPr kumimoji="1" lang="en-US" altLang="ja-JP" sz="2000" dirty="0"/>
              <a:t>2,000</a:t>
            </a:r>
            <a:r>
              <a:rPr kumimoji="1" lang="ja-JP" altLang="en-US" sz="2000"/>
              <a:t>枚</a:t>
            </a:r>
            <a:endParaRPr kumimoji="1" lang="en-US" altLang="ja-JP" sz="2000" dirty="0"/>
          </a:p>
          <a:p>
            <a:r>
              <a:rPr kumimoji="1" lang="ja-JP" altLang="en-US" sz="2000"/>
              <a:t>送客実績（</a:t>
            </a:r>
            <a:r>
              <a:rPr kumimoji="1" lang="en-US" altLang="ja-JP" sz="2000" dirty="0"/>
              <a:t>10</a:t>
            </a:r>
            <a:r>
              <a:rPr kumimoji="1" lang="ja-JP" altLang="en-US" sz="2000"/>
              <a:t>月）</a:t>
            </a:r>
            <a:endParaRPr kumimoji="1" lang="en-US" altLang="ja-JP" sz="2000" dirty="0"/>
          </a:p>
          <a:p>
            <a:pPr lvl="1"/>
            <a:r>
              <a:rPr lang="ja-JP" altLang="en-US" sz="2000"/>
              <a:t>恵比寿</a:t>
            </a:r>
            <a:r>
              <a:rPr lang="en-US" altLang="ja-JP" sz="2000" dirty="0"/>
              <a:t>BAR	301</a:t>
            </a:r>
            <a:r>
              <a:rPr lang="ja-JP" altLang="en-US" sz="2000"/>
              <a:t>人</a:t>
            </a:r>
            <a:endParaRPr lang="en-US" altLang="ja-JP" sz="2000" dirty="0"/>
          </a:p>
          <a:p>
            <a:pPr lvl="1"/>
            <a:r>
              <a:rPr kumimoji="1" lang="ja-JP" altLang="en-US" sz="2000"/>
              <a:t>渋谷</a:t>
            </a:r>
            <a:r>
              <a:rPr kumimoji="1" lang="en-US" altLang="ja-JP" sz="2000" dirty="0"/>
              <a:t>BAR		83</a:t>
            </a:r>
            <a:r>
              <a:rPr kumimoji="1" lang="ja-JP" altLang="en-US" sz="2000"/>
              <a:t>人</a:t>
            </a:r>
            <a:endParaRPr kumimoji="1" lang="en-US" altLang="ja-JP" sz="2000" dirty="0"/>
          </a:p>
          <a:p>
            <a:pPr lvl="1"/>
            <a:r>
              <a:rPr kumimoji="1" lang="ja-JP" altLang="en-US" sz="2000"/>
              <a:t>渋谷パフェ</a:t>
            </a:r>
            <a:r>
              <a:rPr kumimoji="1" lang="en-US" altLang="ja-JP" sz="2000" dirty="0"/>
              <a:t>	</a:t>
            </a:r>
            <a:r>
              <a:rPr lang="en-US" altLang="ja-JP" sz="2000" dirty="0"/>
              <a:t>178</a:t>
            </a:r>
            <a:r>
              <a:rPr lang="ja-JP" altLang="en-US" sz="2000"/>
              <a:t>人</a:t>
            </a:r>
            <a:endParaRPr kumimoji="1" lang="en-US" altLang="ja-JP" sz="2000" dirty="0"/>
          </a:p>
          <a:p>
            <a:pPr lvl="1"/>
            <a:r>
              <a:rPr lang="ja-JP" altLang="en-US" sz="2000"/>
              <a:t>シーシャ</a:t>
            </a:r>
            <a:r>
              <a:rPr lang="en-US" altLang="ja-JP" sz="2000" dirty="0"/>
              <a:t>		11</a:t>
            </a:r>
            <a:r>
              <a:rPr lang="ja-JP" altLang="en-US" sz="2000"/>
              <a:t>月オープンのためデータなし</a:t>
            </a:r>
            <a:endParaRPr lang="en-US" altLang="ja-JP" sz="2000" dirty="0"/>
          </a:p>
          <a:p>
            <a:pPr lvl="1"/>
            <a:r>
              <a:rPr kumimoji="1" lang="ja-JP" altLang="en-US" sz="2000"/>
              <a:t>合計</a:t>
            </a:r>
            <a:r>
              <a:rPr kumimoji="1" lang="en-US" altLang="ja-JP" sz="2000" dirty="0"/>
              <a:t>		</a:t>
            </a:r>
            <a:r>
              <a:rPr kumimoji="1" lang="ja-JP" altLang="en-US" sz="2000"/>
              <a:t>約</a:t>
            </a:r>
            <a:r>
              <a:rPr kumimoji="1" lang="en-US" altLang="ja-JP" sz="2000" dirty="0"/>
              <a:t>500</a:t>
            </a:r>
            <a:r>
              <a:rPr kumimoji="1" lang="ja-JP" altLang="en-US" sz="2000"/>
              <a:t>人</a:t>
            </a:r>
            <a:endParaRPr kumimoji="1" lang="en-US" altLang="ja-JP" sz="2000" dirty="0"/>
          </a:p>
          <a:p>
            <a:endParaRPr lang="en-US" altLang="ja-JP" sz="2000" dirty="0"/>
          </a:p>
          <a:p>
            <a:r>
              <a:rPr kumimoji="1" lang="ja-JP" altLang="en-US" sz="2000"/>
              <a:t>地方は</a:t>
            </a:r>
            <a:r>
              <a:rPr kumimoji="1" lang="en-US" altLang="ja-JP" sz="2000" dirty="0"/>
              <a:t>1</a:t>
            </a:r>
            <a:r>
              <a:rPr kumimoji="1" lang="ja-JP" altLang="en-US" sz="2000"/>
              <a:t>店舗のため、毎月</a:t>
            </a:r>
            <a:r>
              <a:rPr kumimoji="1" lang="en-US" altLang="ja-JP" sz="2000" dirty="0"/>
              <a:t>500</a:t>
            </a:r>
            <a:r>
              <a:rPr kumimoji="1" lang="ja-JP" altLang="en-US" sz="2000"/>
              <a:t>人を送客することが可能！</a:t>
            </a:r>
            <a:endParaRPr kumimoji="1" lang="en-US" altLang="ja-JP" sz="2000" dirty="0"/>
          </a:p>
        </p:txBody>
      </p:sp>
    </p:spTree>
    <p:extLst>
      <p:ext uri="{BB962C8B-B14F-4D97-AF65-F5344CB8AC3E}">
        <p14:creationId xmlns:p14="http://schemas.microsoft.com/office/powerpoint/2010/main" val="1567389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65465F-E7BE-0A42-DB6D-868FA48AE69E}"/>
              </a:ext>
            </a:extLst>
          </p:cNvPr>
          <p:cNvSpPr>
            <a:spLocks noGrp="1"/>
          </p:cNvSpPr>
          <p:nvPr>
            <p:ph type="title"/>
          </p:nvPr>
        </p:nvSpPr>
        <p:spPr/>
        <p:txBody>
          <a:bodyPr/>
          <a:lstStyle/>
          <a:p>
            <a:r>
              <a:rPr lang="ja-JP" altLang="en-US" dirty="0"/>
              <a:t>なぜ</a:t>
            </a:r>
            <a:r>
              <a:rPr kumimoji="1" lang="ja-JP" altLang="en-US" dirty="0"/>
              <a:t>会員制なのか？</a:t>
            </a:r>
          </a:p>
        </p:txBody>
      </p:sp>
      <p:graphicFrame>
        <p:nvGraphicFramePr>
          <p:cNvPr id="5" name="コンテンツ プレースホルダー 2">
            <a:extLst>
              <a:ext uri="{FF2B5EF4-FFF2-40B4-BE49-F238E27FC236}">
                <a16:creationId xmlns:a16="http://schemas.microsoft.com/office/drawing/2014/main" id="{826ED0A7-F14E-0A9F-6D95-E10DF457C64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82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D08A9BB4-DC9E-3D7A-41D1-07482481FE6F}"/>
              </a:ext>
            </a:extLst>
          </p:cNvPr>
          <p:cNvSpPr>
            <a:spLocks noGrp="1"/>
          </p:cNvSpPr>
          <p:nvPr>
            <p:ph type="title"/>
          </p:nvPr>
        </p:nvSpPr>
        <p:spPr>
          <a:xfrm>
            <a:off x="1371597" y="348865"/>
            <a:ext cx="10044023" cy="877729"/>
          </a:xfrm>
        </p:spPr>
        <p:txBody>
          <a:bodyPr anchor="ctr">
            <a:normAutofit/>
          </a:bodyPr>
          <a:lstStyle/>
          <a:p>
            <a:r>
              <a:rPr kumimoji="1" lang="ja-JP" altLang="en-US" sz="4000">
                <a:solidFill>
                  <a:srgbClr val="FFFFFF"/>
                </a:solidFill>
              </a:rPr>
              <a:t>４、初期投資・回収イメージ</a:t>
            </a:r>
          </a:p>
        </p:txBody>
      </p:sp>
      <p:graphicFrame>
        <p:nvGraphicFramePr>
          <p:cNvPr id="18" name="コンテンツ プレースホルダー 2">
            <a:extLst>
              <a:ext uri="{FF2B5EF4-FFF2-40B4-BE49-F238E27FC236}">
                <a16:creationId xmlns:a16="http://schemas.microsoft.com/office/drawing/2014/main" id="{4C50EB58-6B5B-D003-FAF4-F6E726E1B521}"/>
              </a:ext>
            </a:extLst>
          </p:cNvPr>
          <p:cNvGraphicFramePr>
            <a:graphicFrameLocks noGrp="1"/>
          </p:cNvGraphicFramePr>
          <p:nvPr>
            <p:ph idx="1"/>
            <p:extLst>
              <p:ext uri="{D42A27DB-BD31-4B8C-83A1-F6EECF244321}">
                <p14:modId xmlns:p14="http://schemas.microsoft.com/office/powerpoint/2010/main" val="387713950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3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8F5B1B-23B4-74BE-4B52-59D159BBDEE3}"/>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C607D813-69F0-6458-6F74-76EFECC3E012}"/>
              </a:ext>
            </a:extLst>
          </p:cNvPr>
          <p:cNvSpPr>
            <a:spLocks noGrp="1"/>
          </p:cNvSpPr>
          <p:nvPr>
            <p:ph type="title"/>
          </p:nvPr>
        </p:nvSpPr>
        <p:spPr>
          <a:xfrm>
            <a:off x="1383564" y="348865"/>
            <a:ext cx="9718111" cy="1576446"/>
          </a:xfrm>
        </p:spPr>
        <p:txBody>
          <a:bodyPr anchor="ctr">
            <a:normAutofit/>
          </a:bodyPr>
          <a:lstStyle/>
          <a:p>
            <a:r>
              <a:rPr kumimoji="1" lang="ja-JP" altLang="en-US" sz="4000" dirty="0">
                <a:solidFill>
                  <a:srgbClr val="FFFFFF"/>
                </a:solidFill>
              </a:rPr>
              <a:t>事業投資型</a:t>
            </a:r>
            <a:br>
              <a:rPr kumimoji="1" lang="en-US" altLang="ja-JP" sz="4000" dirty="0">
                <a:solidFill>
                  <a:srgbClr val="FFFFFF"/>
                </a:solidFill>
              </a:rPr>
            </a:br>
            <a:r>
              <a:rPr kumimoji="1" lang="ja-JP" altLang="en-US" sz="4000" dirty="0">
                <a:solidFill>
                  <a:srgbClr val="FFFFFF"/>
                </a:solidFill>
              </a:rPr>
              <a:t>共同オーナー</a:t>
            </a:r>
          </a:p>
        </p:txBody>
      </p:sp>
      <p:graphicFrame>
        <p:nvGraphicFramePr>
          <p:cNvPr id="20" name="コンテンツ プレースホルダー 2">
            <a:extLst>
              <a:ext uri="{FF2B5EF4-FFF2-40B4-BE49-F238E27FC236}">
                <a16:creationId xmlns:a16="http://schemas.microsoft.com/office/drawing/2014/main" id="{98C7CA03-767A-FB6A-7D74-61EB72C41899}"/>
              </a:ext>
            </a:extLst>
          </p:cNvPr>
          <p:cNvGraphicFramePr>
            <a:graphicFrameLocks noGrp="1"/>
          </p:cNvGraphicFramePr>
          <p:nvPr>
            <p:ph idx="1"/>
            <p:extLst>
              <p:ext uri="{D42A27DB-BD31-4B8C-83A1-F6EECF244321}">
                <p14:modId xmlns:p14="http://schemas.microsoft.com/office/powerpoint/2010/main" val="72476285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0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3" name="Rectangle 515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9E57B50-34E9-5DBA-86A4-CFA98FD6BCBB}"/>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kumimoji="1" lang="ja-JP" altLang="en-US" sz="4800" kern="1200">
                <a:solidFill>
                  <a:schemeClr val="tx1"/>
                </a:solidFill>
                <a:latin typeface="+mj-lt"/>
                <a:ea typeface="+mj-ea"/>
                <a:cs typeface="+mj-cs"/>
              </a:rPr>
              <a:t>￥</a:t>
            </a:r>
            <a:r>
              <a:rPr kumimoji="1" lang="en-US" altLang="ja-JP" sz="4800" kern="1200" dirty="0">
                <a:solidFill>
                  <a:schemeClr val="tx1"/>
                </a:solidFill>
                <a:latin typeface="+mj-lt"/>
                <a:ea typeface="+mj-ea"/>
                <a:cs typeface="+mj-cs"/>
              </a:rPr>
              <a:t>5,000,000</a:t>
            </a:r>
            <a:br>
              <a:rPr kumimoji="1" lang="en-US" altLang="ja-JP" sz="4800" kern="1200" dirty="0">
                <a:solidFill>
                  <a:schemeClr val="tx1"/>
                </a:solidFill>
                <a:latin typeface="+mj-lt"/>
                <a:ea typeface="+mj-ea"/>
                <a:cs typeface="+mj-cs"/>
              </a:rPr>
            </a:br>
            <a:r>
              <a:rPr kumimoji="1" lang="ja-JP" altLang="en-US" sz="4800" kern="1200">
                <a:solidFill>
                  <a:schemeClr val="tx1"/>
                </a:solidFill>
                <a:latin typeface="+mj-lt"/>
                <a:ea typeface="+mj-ea"/>
                <a:cs typeface="+mj-cs"/>
              </a:rPr>
              <a:t>投資イメージ</a:t>
            </a:r>
          </a:p>
        </p:txBody>
      </p:sp>
      <p:sp>
        <p:nvSpPr>
          <p:cNvPr id="5155" name="Rectangle 5154">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7" name="Rectangle 5156">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9" name="Rectangle 5158">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a:extLst>
              <a:ext uri="{FF2B5EF4-FFF2-40B4-BE49-F238E27FC236}">
                <a16:creationId xmlns:a16="http://schemas.microsoft.com/office/drawing/2014/main" id="{9B83E90D-CC65-AD76-DA89-E974822500CE}"/>
              </a:ext>
            </a:extLst>
          </p:cNvPr>
          <p:cNvPicPr>
            <a:picLocks noChangeAspect="1"/>
          </p:cNvPicPr>
          <p:nvPr/>
        </p:nvPicPr>
        <p:blipFill>
          <a:blip r:embed="rId2"/>
          <a:stretch>
            <a:fillRect/>
          </a:stretch>
        </p:blipFill>
        <p:spPr>
          <a:xfrm>
            <a:off x="6573907" y="668004"/>
            <a:ext cx="5163022" cy="5143993"/>
          </a:xfrm>
          <a:prstGeom prst="rect">
            <a:avLst/>
          </a:prstGeom>
        </p:spPr>
      </p:pic>
      <p:sp>
        <p:nvSpPr>
          <p:cNvPr id="5161" name="Rectangle 5160">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731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D6A401-5B61-4FC7-CD8C-10991ED5687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7B2DA4F8-831E-614E-F9F3-EB8D95D06162}"/>
              </a:ext>
            </a:extLst>
          </p:cNvPr>
          <p:cNvSpPr>
            <a:spLocks noGrp="1"/>
          </p:cNvSpPr>
          <p:nvPr>
            <p:ph type="title"/>
          </p:nvPr>
        </p:nvSpPr>
        <p:spPr>
          <a:xfrm>
            <a:off x="1383564" y="348865"/>
            <a:ext cx="9718111" cy="1576446"/>
          </a:xfrm>
        </p:spPr>
        <p:txBody>
          <a:bodyPr anchor="ctr">
            <a:normAutofit/>
          </a:bodyPr>
          <a:lstStyle/>
          <a:p>
            <a:r>
              <a:rPr lang="ja-JP" altLang="en-US" sz="4000" dirty="0">
                <a:solidFill>
                  <a:srgbClr val="FFFFFF"/>
                </a:solidFill>
              </a:rPr>
              <a:t>店舗</a:t>
            </a:r>
            <a:r>
              <a:rPr kumimoji="1" lang="ja-JP" altLang="en-US" sz="4000" dirty="0">
                <a:solidFill>
                  <a:srgbClr val="FFFFFF"/>
                </a:solidFill>
              </a:rPr>
              <a:t>投資型</a:t>
            </a:r>
            <a:br>
              <a:rPr kumimoji="1" lang="en-US" altLang="ja-JP" sz="4000" dirty="0">
                <a:solidFill>
                  <a:srgbClr val="FFFFFF"/>
                </a:solidFill>
              </a:rPr>
            </a:br>
            <a:r>
              <a:rPr kumimoji="1" lang="ja-JP" altLang="en-US" sz="4000" dirty="0">
                <a:solidFill>
                  <a:srgbClr val="FFFFFF"/>
                </a:solidFill>
              </a:rPr>
              <a:t>共同オーナー</a:t>
            </a:r>
          </a:p>
        </p:txBody>
      </p:sp>
      <p:graphicFrame>
        <p:nvGraphicFramePr>
          <p:cNvPr id="20" name="コンテンツ プレースホルダー 2">
            <a:extLst>
              <a:ext uri="{FF2B5EF4-FFF2-40B4-BE49-F238E27FC236}">
                <a16:creationId xmlns:a16="http://schemas.microsoft.com/office/drawing/2014/main" id="{D20E0E2B-5266-7F60-1810-CFCC1B10C773}"/>
              </a:ext>
            </a:extLst>
          </p:cNvPr>
          <p:cNvGraphicFramePr>
            <a:graphicFrameLocks noGrp="1"/>
          </p:cNvGraphicFramePr>
          <p:nvPr>
            <p:ph idx="1"/>
            <p:extLst>
              <p:ext uri="{D42A27DB-BD31-4B8C-83A1-F6EECF244321}">
                <p14:modId xmlns:p14="http://schemas.microsoft.com/office/powerpoint/2010/main" val="1984404304"/>
              </p:ext>
            </p:extLst>
          </p:nvPr>
        </p:nvGraphicFramePr>
        <p:xfrm>
          <a:off x="644056" y="2558226"/>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113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E0A38AF-FC3C-C0B3-E71F-70B1B231822A}"/>
              </a:ext>
            </a:extLst>
          </p:cNvPr>
          <p:cNvSpPr>
            <a:spLocks noGrp="1"/>
          </p:cNvSpPr>
          <p:nvPr>
            <p:ph type="title"/>
          </p:nvPr>
        </p:nvSpPr>
        <p:spPr>
          <a:xfrm>
            <a:off x="293915" y="921715"/>
            <a:ext cx="6988628" cy="2635993"/>
          </a:xfrm>
        </p:spPr>
        <p:txBody>
          <a:bodyPr vert="horz" lIns="91440" tIns="45720" rIns="91440" bIns="45720" rtlCol="0" anchor="b">
            <a:normAutofit fontScale="90000"/>
          </a:bodyPr>
          <a:lstStyle/>
          <a:p>
            <a:r>
              <a:rPr kumimoji="1" lang="ja-JP" altLang="en-US" sz="4800" kern="1200" dirty="0">
                <a:solidFill>
                  <a:schemeClr val="tx1"/>
                </a:solidFill>
                <a:latin typeface="+mj-lt"/>
                <a:ea typeface="+mj-ea"/>
                <a:cs typeface="+mj-cs"/>
              </a:rPr>
              <a:t>￥</a:t>
            </a:r>
            <a:r>
              <a:rPr lang="en-US" altLang="ja-JP" sz="4800" dirty="0"/>
              <a:t>20</a:t>
            </a:r>
            <a:r>
              <a:rPr kumimoji="1" lang="en-US" altLang="ja-JP" sz="4800" kern="1200" dirty="0">
                <a:solidFill>
                  <a:schemeClr val="tx1"/>
                </a:solidFill>
                <a:latin typeface="+mj-lt"/>
                <a:ea typeface="+mj-ea"/>
                <a:cs typeface="+mj-cs"/>
              </a:rPr>
              <a:t>,000,000</a:t>
            </a:r>
            <a:br>
              <a:rPr kumimoji="1" lang="en-US" altLang="ja-JP" sz="4800" kern="1200" dirty="0">
                <a:solidFill>
                  <a:schemeClr val="tx1"/>
                </a:solidFill>
                <a:latin typeface="+mj-lt"/>
                <a:ea typeface="+mj-ea"/>
                <a:cs typeface="+mj-cs"/>
              </a:rPr>
            </a:br>
            <a:r>
              <a:rPr kumimoji="1" lang="ja-JP" altLang="en-US" sz="4800" kern="1200" dirty="0">
                <a:solidFill>
                  <a:schemeClr val="tx1"/>
                </a:solidFill>
                <a:latin typeface="+mj-lt"/>
                <a:ea typeface="+mj-ea"/>
                <a:cs typeface="+mj-cs"/>
              </a:rPr>
              <a:t>投資イメージ</a:t>
            </a:r>
            <a:br>
              <a:rPr kumimoji="1" lang="en-US" altLang="ja-JP" sz="4800" kern="1200" dirty="0">
                <a:solidFill>
                  <a:schemeClr val="tx1"/>
                </a:solidFill>
                <a:latin typeface="+mj-lt"/>
                <a:ea typeface="+mj-ea"/>
                <a:cs typeface="+mj-cs"/>
              </a:rPr>
            </a:br>
            <a:r>
              <a:rPr kumimoji="1" lang="ja-JP" altLang="en-US" sz="4800" kern="1200" dirty="0">
                <a:solidFill>
                  <a:schemeClr val="tx1"/>
                </a:solidFill>
                <a:latin typeface="+mj-lt"/>
                <a:ea typeface="+mj-ea"/>
                <a:cs typeface="+mj-cs"/>
              </a:rPr>
              <a:t>（利益／月￥</a:t>
            </a:r>
            <a:r>
              <a:rPr kumimoji="1" lang="en-US" altLang="ja-JP" sz="4800" kern="1200" dirty="0">
                <a:solidFill>
                  <a:schemeClr val="tx1"/>
                </a:solidFill>
                <a:latin typeface="+mj-lt"/>
                <a:ea typeface="+mj-ea"/>
                <a:cs typeface="+mj-cs"/>
              </a:rPr>
              <a:t>1,000,000</a:t>
            </a:r>
            <a:r>
              <a:rPr kumimoji="1" lang="ja-JP" altLang="en-US" sz="4800" kern="1200" dirty="0">
                <a:solidFill>
                  <a:schemeClr val="tx1"/>
                </a:solidFill>
                <a:latin typeface="+mj-lt"/>
                <a:ea typeface="+mj-ea"/>
                <a:cs typeface="+mj-cs"/>
              </a:rPr>
              <a:t>）</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a:extLst>
              <a:ext uri="{FF2B5EF4-FFF2-40B4-BE49-F238E27FC236}">
                <a16:creationId xmlns:a16="http://schemas.microsoft.com/office/drawing/2014/main" id="{AC1C0927-A20E-63DA-3141-5D7E765F7C27}"/>
              </a:ext>
            </a:extLst>
          </p:cNvPr>
          <p:cNvPicPr>
            <a:picLocks noChangeAspect="1"/>
          </p:cNvPicPr>
          <p:nvPr/>
        </p:nvPicPr>
        <p:blipFill>
          <a:blip r:embed="rId2"/>
          <a:stretch>
            <a:fillRect/>
          </a:stretch>
        </p:blipFill>
        <p:spPr>
          <a:xfrm>
            <a:off x="6573907" y="668004"/>
            <a:ext cx="5163022" cy="5143993"/>
          </a:xfrm>
          <a:prstGeom prst="rect">
            <a:avLst/>
          </a:prstGeom>
        </p:spPr>
      </p:pic>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54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7B2A64-1C04-CD2E-B59B-A80808922D7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D0E93037-2DDC-962A-C9B3-B2F698A8CBC1}"/>
              </a:ext>
            </a:extLst>
          </p:cNvPr>
          <p:cNvSpPr>
            <a:spLocks noGrp="1"/>
          </p:cNvSpPr>
          <p:nvPr>
            <p:ph type="title"/>
          </p:nvPr>
        </p:nvSpPr>
        <p:spPr>
          <a:xfrm>
            <a:off x="1371597" y="348865"/>
            <a:ext cx="10044023" cy="877729"/>
          </a:xfrm>
        </p:spPr>
        <p:txBody>
          <a:bodyPr anchor="ctr">
            <a:normAutofit/>
          </a:bodyPr>
          <a:lstStyle/>
          <a:p>
            <a:r>
              <a:rPr kumimoji="1" lang="ja-JP" altLang="en-US" sz="4000">
                <a:solidFill>
                  <a:srgbClr val="FFFFFF"/>
                </a:solidFill>
              </a:rPr>
              <a:t>５、スケジュール</a:t>
            </a:r>
          </a:p>
        </p:txBody>
      </p:sp>
      <p:graphicFrame>
        <p:nvGraphicFramePr>
          <p:cNvPr id="5" name="コンテンツ プレースホルダー 2">
            <a:extLst>
              <a:ext uri="{FF2B5EF4-FFF2-40B4-BE49-F238E27FC236}">
                <a16:creationId xmlns:a16="http://schemas.microsoft.com/office/drawing/2014/main" id="{DD984C29-2C07-1723-57E5-42E08A2F184E}"/>
              </a:ext>
            </a:extLst>
          </p:cNvPr>
          <p:cNvGraphicFramePr>
            <a:graphicFrameLocks noGrp="1"/>
          </p:cNvGraphicFramePr>
          <p:nvPr>
            <p:ph idx="1"/>
            <p:extLst>
              <p:ext uri="{D42A27DB-BD31-4B8C-83A1-F6EECF244321}">
                <p14:modId xmlns:p14="http://schemas.microsoft.com/office/powerpoint/2010/main" val="29489337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6079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DB26AAE0-EE6B-E627-826E-1C1C91E809FC}"/>
              </a:ext>
            </a:extLst>
          </p:cNvPr>
          <p:cNvSpPr>
            <a:spLocks noGrp="1"/>
          </p:cNvSpPr>
          <p:nvPr>
            <p:ph type="title"/>
          </p:nvPr>
        </p:nvSpPr>
        <p:spPr>
          <a:xfrm>
            <a:off x="1383564" y="348865"/>
            <a:ext cx="9718111" cy="1576446"/>
          </a:xfrm>
        </p:spPr>
        <p:txBody>
          <a:bodyPr anchor="ctr">
            <a:normAutofit/>
          </a:bodyPr>
          <a:lstStyle/>
          <a:p>
            <a:r>
              <a:rPr kumimoji="1" lang="ja-JP" altLang="en-US" sz="4000">
                <a:solidFill>
                  <a:srgbClr val="FFFFFF"/>
                </a:solidFill>
              </a:rPr>
              <a:t>コンテンツ</a:t>
            </a:r>
          </a:p>
        </p:txBody>
      </p:sp>
      <p:graphicFrame>
        <p:nvGraphicFramePr>
          <p:cNvPr id="5" name="コンテンツ プレースホルダー 2">
            <a:extLst>
              <a:ext uri="{FF2B5EF4-FFF2-40B4-BE49-F238E27FC236}">
                <a16:creationId xmlns:a16="http://schemas.microsoft.com/office/drawing/2014/main" id="{63B57F12-99F7-2FB8-DAFF-38B150BBAE6C}"/>
              </a:ext>
            </a:extLst>
          </p:cNvPr>
          <p:cNvGraphicFramePr>
            <a:graphicFrameLocks noGrp="1"/>
          </p:cNvGraphicFramePr>
          <p:nvPr>
            <p:ph idx="1"/>
            <p:extLst>
              <p:ext uri="{D42A27DB-BD31-4B8C-83A1-F6EECF244321}">
                <p14:modId xmlns:p14="http://schemas.microsoft.com/office/powerpoint/2010/main" val="40876266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146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7D50388-9A6D-2DF2-E34B-50A8DEBF017D}"/>
              </a:ext>
            </a:extLst>
          </p:cNvPr>
          <p:cNvSpPr>
            <a:spLocks noGrp="1"/>
          </p:cNvSpPr>
          <p:nvPr>
            <p:ph type="title"/>
          </p:nvPr>
        </p:nvSpPr>
        <p:spPr>
          <a:xfrm>
            <a:off x="1371599" y="294538"/>
            <a:ext cx="9895951" cy="1033669"/>
          </a:xfrm>
        </p:spPr>
        <p:txBody>
          <a:bodyPr>
            <a:normAutofit/>
          </a:bodyPr>
          <a:lstStyle/>
          <a:p>
            <a:r>
              <a:rPr kumimoji="1" lang="ja-JP" altLang="en-US" sz="4000">
                <a:solidFill>
                  <a:srgbClr val="FFFFFF"/>
                </a:solidFill>
              </a:rPr>
              <a:t>１、会社概要</a:t>
            </a:r>
          </a:p>
        </p:txBody>
      </p:sp>
      <p:sp>
        <p:nvSpPr>
          <p:cNvPr id="3" name="コンテンツ プレースホルダー 2">
            <a:extLst>
              <a:ext uri="{FF2B5EF4-FFF2-40B4-BE49-F238E27FC236}">
                <a16:creationId xmlns:a16="http://schemas.microsoft.com/office/drawing/2014/main" id="{9084BA7C-3D18-4149-945C-5F7B77914DA7}"/>
              </a:ext>
            </a:extLst>
          </p:cNvPr>
          <p:cNvSpPr>
            <a:spLocks noGrp="1"/>
          </p:cNvSpPr>
          <p:nvPr>
            <p:ph idx="1"/>
          </p:nvPr>
        </p:nvSpPr>
        <p:spPr>
          <a:xfrm>
            <a:off x="1371599" y="2318197"/>
            <a:ext cx="9724031" cy="3683358"/>
          </a:xfrm>
        </p:spPr>
        <p:txBody>
          <a:bodyPr anchor="ctr">
            <a:normAutofit fontScale="85000" lnSpcReduction="20000"/>
          </a:bodyPr>
          <a:lstStyle/>
          <a:p>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事業概要</a:t>
            </a:r>
          </a:p>
          <a:p>
            <a:pPr lvl="1"/>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事業名</a:t>
            </a:r>
          </a:p>
          <a:p>
            <a:pPr lvl="2"/>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合同会社クローバークラブ</a:t>
            </a:r>
          </a:p>
          <a:p>
            <a:pPr lvl="1"/>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設立年月</a:t>
            </a:r>
          </a:p>
          <a:p>
            <a:pPr lvl="2"/>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2019</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a:t>
            </a:r>
          </a:p>
          <a:p>
            <a:pPr lvl="1"/>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代表者</a:t>
            </a:r>
          </a:p>
          <a:p>
            <a:pPr lvl="2"/>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松田　真治（マツダマサハル）</a:t>
            </a:r>
          </a:p>
          <a:p>
            <a:pPr lvl="1"/>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所在地</a:t>
            </a:r>
          </a:p>
          <a:p>
            <a:pPr lvl="2"/>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東京都大田区西馬込</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1-33-15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ヒルトップテラス馬込</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104</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lvl="1"/>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事業の目的</a:t>
            </a:r>
          </a:p>
          <a:p>
            <a:pPr lvl="2"/>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飲食業を</a:t>
            </a: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なりたい職業</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No.1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にする </a:t>
            </a:r>
          </a:p>
          <a:p>
            <a:pPr lvl="1"/>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主な製品・サービス</a:t>
            </a:r>
          </a:p>
          <a:p>
            <a:pPr lvl="2"/>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飲食業、イベント事業、コンサルティング業</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57200" lvl="1" indent="0">
              <a:buNone/>
            </a:pPr>
            <a:endParaRPr lang="en"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57200" lvl="1" indent="0">
              <a:buNone/>
            </a:pPr>
            <a:r>
              <a:rPr lang="en" altLang="ja-JP" sz="1800" kern="100" dirty="0">
                <a:effectLst/>
                <a:latin typeface="游明朝" panose="02020400000000000000" pitchFamily="18" charset="-128"/>
                <a:ea typeface="游明朝" panose="02020400000000000000" pitchFamily="18" charset="-128"/>
                <a:cs typeface="Times New Roman" panose="02020603050405020304" pitchFamily="18" charset="0"/>
                <a:hlinkClick r:id="rId2"/>
              </a:rPr>
              <a:t>http://the-clover-</a:t>
            </a:r>
            <a:r>
              <a:rPr lang="en"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hlinkClick r:id="rId2"/>
              </a:rPr>
              <a:t>club.com</a:t>
            </a:r>
            <a:r>
              <a:rPr lang="en" altLang="ja-JP" sz="1800" kern="100" dirty="0">
                <a:effectLst/>
                <a:latin typeface="游明朝" panose="02020400000000000000" pitchFamily="18" charset="-128"/>
                <a:ea typeface="游明朝" panose="02020400000000000000" pitchFamily="18" charset="-128"/>
                <a:cs typeface="Times New Roman" panose="02020603050405020304" pitchFamily="18" charset="0"/>
                <a:hlinkClick r:id="rId2"/>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sz="1800" dirty="0"/>
          </a:p>
        </p:txBody>
      </p:sp>
    </p:spTree>
    <p:extLst>
      <p:ext uri="{BB962C8B-B14F-4D97-AF65-F5344CB8AC3E}">
        <p14:creationId xmlns:p14="http://schemas.microsoft.com/office/powerpoint/2010/main" val="3593604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B25C70-53E4-C37C-7EAE-3B7CCC8E8E73}"/>
            </a:ext>
          </a:extLst>
        </p:cNvPr>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E1AF447-48F6-A729-CFD5-8E58610AB714}"/>
              </a:ext>
            </a:extLst>
          </p:cNvPr>
          <p:cNvSpPr>
            <a:spLocks noGrp="1"/>
          </p:cNvSpPr>
          <p:nvPr>
            <p:ph type="title"/>
          </p:nvPr>
        </p:nvSpPr>
        <p:spPr>
          <a:xfrm>
            <a:off x="1371599" y="294538"/>
            <a:ext cx="9895951" cy="1033669"/>
          </a:xfrm>
        </p:spPr>
        <p:txBody>
          <a:bodyPr>
            <a:normAutofit/>
          </a:bodyPr>
          <a:lstStyle/>
          <a:p>
            <a:r>
              <a:rPr kumimoji="1" lang="ja-JP" altLang="en-US" sz="4000">
                <a:solidFill>
                  <a:srgbClr val="FFFFFF"/>
                </a:solidFill>
              </a:rPr>
              <a:t>２、代表紹介</a:t>
            </a:r>
          </a:p>
        </p:txBody>
      </p:sp>
      <p:sp>
        <p:nvSpPr>
          <p:cNvPr id="3" name="コンテンツ プレースホルダー 2">
            <a:extLst>
              <a:ext uri="{FF2B5EF4-FFF2-40B4-BE49-F238E27FC236}">
                <a16:creationId xmlns:a16="http://schemas.microsoft.com/office/drawing/2014/main" id="{8AD2AB2C-1E0B-A0A5-03EF-0A1C994E5FF1}"/>
              </a:ext>
            </a:extLst>
          </p:cNvPr>
          <p:cNvSpPr>
            <a:spLocks noGrp="1"/>
          </p:cNvSpPr>
          <p:nvPr>
            <p:ph idx="1"/>
          </p:nvPr>
        </p:nvSpPr>
        <p:spPr>
          <a:xfrm>
            <a:off x="1371599" y="2318197"/>
            <a:ext cx="9724031" cy="3683358"/>
          </a:xfrm>
        </p:spPr>
        <p:txBody>
          <a:bodyPr anchor="ctr">
            <a:normAutofit/>
          </a:bodyPr>
          <a:lstStyle/>
          <a:p>
            <a:r>
              <a:rPr lang="ja-JP" altLang="en-US" sz="1300" dirty="0"/>
              <a:t>氏名</a:t>
            </a:r>
            <a:endParaRPr lang="en-US" altLang="ja-JP" sz="1300" dirty="0"/>
          </a:p>
          <a:p>
            <a:pPr lvl="1"/>
            <a:r>
              <a:rPr lang="ja-JP" altLang="en-US" sz="1300" dirty="0"/>
              <a:t>松田真治</a:t>
            </a:r>
            <a:endParaRPr lang="en-US" altLang="ja-JP" sz="1300" dirty="0"/>
          </a:p>
          <a:p>
            <a:endParaRPr lang="en-US" altLang="ja-JP" sz="1300" dirty="0"/>
          </a:p>
          <a:p>
            <a:r>
              <a:rPr lang="ja-JP" altLang="en-US" sz="1300" dirty="0"/>
              <a:t>略歴</a:t>
            </a:r>
            <a:endParaRPr lang="en-US" altLang="ja-JP" sz="1300" dirty="0"/>
          </a:p>
          <a:p>
            <a:pPr lvl="1"/>
            <a:r>
              <a:rPr lang="en-US" altLang="ja-JP" sz="1300" dirty="0"/>
              <a:t>2010</a:t>
            </a:r>
            <a:r>
              <a:rPr lang="ja-JP" altLang="en-US" sz="1300" dirty="0"/>
              <a:t>年</a:t>
            </a:r>
            <a:r>
              <a:rPr lang="en-US" altLang="ja-JP" sz="1300" dirty="0"/>
              <a:t>		</a:t>
            </a:r>
            <a:r>
              <a:rPr lang="ja-JP" altLang="en-US" sz="1300" dirty="0"/>
              <a:t>國學院大学経済学部経営学科　卒業</a:t>
            </a:r>
            <a:endParaRPr lang="en-US" altLang="ja-JP" sz="1300" dirty="0"/>
          </a:p>
          <a:p>
            <a:pPr lvl="1"/>
            <a:r>
              <a:rPr lang="en-US" altLang="ja-JP" sz="1300" dirty="0"/>
              <a:t>2010</a:t>
            </a:r>
            <a:r>
              <a:rPr lang="ja-JP" altLang="en-US" sz="1300" dirty="0"/>
              <a:t>年</a:t>
            </a:r>
            <a:r>
              <a:rPr lang="en-US" altLang="ja-JP" sz="1300" dirty="0"/>
              <a:t>		</a:t>
            </a:r>
            <a:r>
              <a:rPr lang="ja-JP" altLang="en-US" sz="1300" dirty="0"/>
              <a:t>株式会社ぐるなび　加盟店営業　入社</a:t>
            </a:r>
            <a:endParaRPr lang="en-US" altLang="ja-JP" sz="1300" dirty="0"/>
          </a:p>
          <a:p>
            <a:pPr lvl="1"/>
            <a:r>
              <a:rPr lang="en-US" altLang="ja-JP" sz="1300" dirty="0"/>
              <a:t>2012</a:t>
            </a:r>
            <a:r>
              <a:rPr lang="ja-JP" altLang="en-US" sz="1300" dirty="0"/>
              <a:t>年</a:t>
            </a:r>
            <a:r>
              <a:rPr lang="en-US" altLang="ja-JP" sz="1300" dirty="0"/>
              <a:t>		</a:t>
            </a:r>
            <a:r>
              <a:rPr lang="ja-JP" altLang="en-US" sz="1300" dirty="0"/>
              <a:t>同上　退職</a:t>
            </a:r>
            <a:endParaRPr lang="en-US" altLang="ja-JP" sz="1300" dirty="0"/>
          </a:p>
          <a:p>
            <a:pPr lvl="1"/>
            <a:r>
              <a:rPr lang="en-US" altLang="ja-JP" sz="1300" dirty="0"/>
              <a:t>2012〜2017</a:t>
            </a:r>
            <a:r>
              <a:rPr lang="ja-JP" altLang="en-US" sz="1300" dirty="0"/>
              <a:t>年</a:t>
            </a:r>
            <a:r>
              <a:rPr lang="en-US" altLang="ja-JP" sz="1300" dirty="0"/>
              <a:t>	</a:t>
            </a:r>
            <a:r>
              <a:rPr lang="ja-JP" altLang="en-US" sz="1300" dirty="0"/>
              <a:t>東京を中心に延べ</a:t>
            </a:r>
            <a:r>
              <a:rPr lang="en-US" altLang="ja-JP" sz="1300" dirty="0"/>
              <a:t>50</a:t>
            </a:r>
            <a:r>
              <a:rPr lang="ja-JP" altLang="en-US" sz="1300" dirty="0"/>
              <a:t>社以上の飲食店で経験を積み、料理やカクテルのレシピ、</a:t>
            </a:r>
            <a:endParaRPr lang="en-US" altLang="ja-JP" sz="1300" dirty="0"/>
          </a:p>
          <a:p>
            <a:pPr marL="457200" lvl="1" indent="0">
              <a:buNone/>
            </a:pPr>
            <a:r>
              <a:rPr lang="en-US" altLang="ja-JP" sz="1300" dirty="0"/>
              <a:t>			</a:t>
            </a:r>
            <a:r>
              <a:rPr lang="ja-JP" altLang="en-US" sz="1300" dirty="0"/>
              <a:t>経営ノウハウを蓄積</a:t>
            </a:r>
            <a:endParaRPr lang="en-US" altLang="ja-JP" sz="1300" dirty="0"/>
          </a:p>
          <a:p>
            <a:pPr marL="457200" lvl="1" indent="0">
              <a:buNone/>
            </a:pPr>
            <a:r>
              <a:rPr lang="en-US" altLang="ja-JP" sz="1300" dirty="0"/>
              <a:t>			2016</a:t>
            </a:r>
            <a:r>
              <a:rPr lang="ja-JP" altLang="en-US" sz="1300" dirty="0"/>
              <a:t>年にはフレアバーテンダーとして日本</a:t>
            </a:r>
            <a:r>
              <a:rPr lang="en-US" altLang="ja-JP" sz="1300" dirty="0"/>
              <a:t>3</a:t>
            </a:r>
            <a:r>
              <a:rPr lang="ja-JP" altLang="en-US" sz="1300" dirty="0"/>
              <a:t>位を獲得</a:t>
            </a:r>
            <a:endParaRPr lang="en-US" altLang="ja-JP" sz="1300" dirty="0"/>
          </a:p>
          <a:p>
            <a:pPr lvl="1"/>
            <a:r>
              <a:rPr lang="en-US" altLang="ja-JP" sz="1300" dirty="0"/>
              <a:t>2018</a:t>
            </a:r>
            <a:r>
              <a:rPr lang="ja-JP" altLang="en-US" sz="1300" dirty="0"/>
              <a:t>年</a:t>
            </a:r>
            <a:r>
              <a:rPr lang="en-US" altLang="ja-JP" sz="1300" dirty="0"/>
              <a:t>		NY</a:t>
            </a:r>
            <a:r>
              <a:rPr lang="ja-JP" altLang="en-US" sz="1300" dirty="0"/>
              <a:t>渡米。現地の飲食店を日本でフランチャイズ展開するプロジェクトに参画</a:t>
            </a:r>
            <a:endParaRPr lang="en-US" altLang="ja-JP" sz="1300" dirty="0"/>
          </a:p>
          <a:p>
            <a:pPr lvl="1"/>
            <a:r>
              <a:rPr lang="en-US" altLang="ja-JP" sz="1300" dirty="0"/>
              <a:t>2019</a:t>
            </a:r>
            <a:r>
              <a:rPr lang="ja-JP" altLang="en-US" sz="1300" dirty="0"/>
              <a:t>年</a:t>
            </a:r>
            <a:r>
              <a:rPr lang="en-US" altLang="ja-JP" sz="1300" dirty="0"/>
              <a:t>		</a:t>
            </a:r>
            <a:r>
              <a:rPr lang="ja-JP" altLang="en-US" sz="1300" dirty="0"/>
              <a:t>合同会社クローバークラブ設立</a:t>
            </a:r>
            <a:endParaRPr lang="en-US" altLang="ja-JP" sz="1300" dirty="0"/>
          </a:p>
          <a:p>
            <a:pPr lvl="1"/>
            <a:r>
              <a:rPr lang="en-US" altLang="ja-JP" sz="1300" dirty="0"/>
              <a:t>2019〜2024</a:t>
            </a:r>
            <a:r>
              <a:rPr lang="ja-JP" altLang="en-US" sz="1300" dirty="0"/>
              <a:t>年</a:t>
            </a:r>
            <a:r>
              <a:rPr lang="en-US" altLang="ja-JP" sz="1300" dirty="0"/>
              <a:t>	</a:t>
            </a:r>
            <a:r>
              <a:rPr lang="ja-JP" altLang="en-US" sz="1300" dirty="0"/>
              <a:t>同社にて</a:t>
            </a:r>
            <a:r>
              <a:rPr lang="en-US" altLang="ja-JP" sz="1300" dirty="0"/>
              <a:t>10</a:t>
            </a:r>
            <a:r>
              <a:rPr lang="ja-JP" altLang="en-US" sz="1300" dirty="0"/>
              <a:t>社以上の飲食店のコンサルティング、業務委託にて</a:t>
            </a:r>
            <a:endParaRPr lang="en-US" altLang="ja-JP" sz="1300" dirty="0"/>
          </a:p>
          <a:p>
            <a:pPr marL="457200" lvl="1" indent="0">
              <a:buNone/>
            </a:pPr>
            <a:r>
              <a:rPr lang="en-US" altLang="ja-JP" sz="1300" dirty="0"/>
              <a:t>			</a:t>
            </a:r>
            <a:r>
              <a:rPr lang="ja-JP" altLang="en-US" sz="1300" dirty="0"/>
              <a:t>飲食業のプロジェクトを成功させる</a:t>
            </a:r>
            <a:endParaRPr lang="en-US" altLang="ja-JP" sz="1300" dirty="0"/>
          </a:p>
        </p:txBody>
      </p:sp>
    </p:spTree>
    <p:extLst>
      <p:ext uri="{BB962C8B-B14F-4D97-AF65-F5344CB8AC3E}">
        <p14:creationId xmlns:p14="http://schemas.microsoft.com/office/powerpoint/2010/main" val="2828043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171BFA5-D00E-DBB2-172C-8DBA3400A6F6}"/>
              </a:ext>
            </a:extLst>
          </p:cNvPr>
          <p:cNvSpPr>
            <a:spLocks noGrp="1"/>
          </p:cNvSpPr>
          <p:nvPr>
            <p:ph type="title"/>
          </p:nvPr>
        </p:nvSpPr>
        <p:spPr>
          <a:xfrm>
            <a:off x="466722" y="586855"/>
            <a:ext cx="3201366" cy="3387497"/>
          </a:xfrm>
        </p:spPr>
        <p:txBody>
          <a:bodyPr anchor="b">
            <a:normAutofit/>
          </a:bodyPr>
          <a:lstStyle/>
          <a:p>
            <a:pPr algn="r"/>
            <a:r>
              <a:rPr kumimoji="1" lang="ja-JP" altLang="en-US" sz="4000">
                <a:solidFill>
                  <a:srgbClr val="FFFFFF"/>
                </a:solidFill>
              </a:rPr>
              <a:t>２、</a:t>
            </a:r>
            <a:r>
              <a:rPr kumimoji="1" lang="en-US" altLang="ja-JP" sz="4000" dirty="0">
                <a:solidFill>
                  <a:srgbClr val="FFFFFF"/>
                </a:solidFill>
              </a:rPr>
              <a:t>EBISU FLOWER PARK</a:t>
            </a:r>
            <a:br>
              <a:rPr kumimoji="1" lang="en-US" altLang="ja-JP" sz="4000" dirty="0">
                <a:solidFill>
                  <a:srgbClr val="FFFFFF"/>
                </a:solidFill>
              </a:rPr>
            </a:br>
            <a:r>
              <a:rPr kumimoji="1" lang="ja-JP" altLang="en-US" sz="4000">
                <a:solidFill>
                  <a:srgbClr val="FFFFFF"/>
                </a:solidFill>
              </a:rPr>
              <a:t>コンセプト</a:t>
            </a:r>
          </a:p>
        </p:txBody>
      </p:sp>
      <p:sp>
        <p:nvSpPr>
          <p:cNvPr id="3" name="コンテンツ プレースホルダー 2">
            <a:extLst>
              <a:ext uri="{FF2B5EF4-FFF2-40B4-BE49-F238E27FC236}">
                <a16:creationId xmlns:a16="http://schemas.microsoft.com/office/drawing/2014/main" id="{77F34229-BF0F-970F-BB64-DF5741CBDAA2}"/>
              </a:ext>
            </a:extLst>
          </p:cNvPr>
          <p:cNvSpPr>
            <a:spLocks noGrp="1"/>
          </p:cNvSpPr>
          <p:nvPr>
            <p:ph idx="1"/>
          </p:nvPr>
        </p:nvSpPr>
        <p:spPr>
          <a:xfrm>
            <a:off x="4581727" y="649480"/>
            <a:ext cx="3025303" cy="5546047"/>
          </a:xfrm>
        </p:spPr>
        <p:txBody>
          <a:bodyPr anchor="ctr">
            <a:normAutofit/>
          </a:bodyPr>
          <a:lstStyle/>
          <a:p>
            <a:r>
              <a:rPr kumimoji="1" lang="ja-JP" altLang="en-US" sz="2000" dirty="0"/>
              <a:t>まずはこちらを</a:t>
            </a:r>
            <a:endParaRPr kumimoji="1" lang="en-US" altLang="ja-JP" sz="2000" dirty="0"/>
          </a:p>
          <a:p>
            <a:pPr marL="0" indent="0">
              <a:buNone/>
            </a:pPr>
            <a:r>
              <a:rPr lang="en-US" altLang="ja-JP" sz="2000" dirty="0"/>
              <a:t>	</a:t>
            </a:r>
            <a:r>
              <a:rPr kumimoji="1" lang="ja-JP" altLang="en-US" sz="2000" dirty="0"/>
              <a:t>ご覧ください</a:t>
            </a:r>
            <a:endParaRPr kumimoji="1" lang="en-US" altLang="ja-JP" sz="2000" dirty="0"/>
          </a:p>
          <a:p>
            <a:endParaRPr kumimoji="1" lang="en-US" altLang="ja-JP" sz="2000" dirty="0"/>
          </a:p>
          <a:p>
            <a:r>
              <a:rPr lang="ja-JP" altLang="en-US" sz="2000" dirty="0"/>
              <a:t>他に類を見ない</a:t>
            </a:r>
            <a:endParaRPr lang="en-US" altLang="ja-JP" sz="2000" dirty="0"/>
          </a:p>
          <a:p>
            <a:pPr marL="0" indent="0">
              <a:buNone/>
            </a:pPr>
            <a:r>
              <a:rPr lang="en-US" altLang="ja-JP" sz="2000" dirty="0"/>
              <a:t>	</a:t>
            </a:r>
            <a:r>
              <a:rPr lang="ja-JP" altLang="en-US" sz="2000" dirty="0"/>
              <a:t>フラワーバー</a:t>
            </a:r>
            <a:endParaRPr lang="en-US" altLang="ja-JP" sz="2000" dirty="0"/>
          </a:p>
          <a:p>
            <a:endParaRPr lang="en-US" altLang="ja-JP" sz="2000" dirty="0"/>
          </a:p>
          <a:p>
            <a:r>
              <a:rPr lang="ja-JP" altLang="en-US" sz="2000" dirty="0"/>
              <a:t>全く新しい</a:t>
            </a:r>
            <a:endParaRPr lang="en-US" altLang="ja-JP" sz="2000" dirty="0"/>
          </a:p>
          <a:p>
            <a:pPr marL="0" indent="0">
              <a:buNone/>
            </a:pPr>
            <a:r>
              <a:rPr lang="en-US" altLang="ja-JP" sz="2000" dirty="0"/>
              <a:t>	</a:t>
            </a:r>
            <a:r>
              <a:rPr lang="ja-JP" altLang="en-US" sz="2000" dirty="0"/>
              <a:t>体験価値提供</a:t>
            </a:r>
            <a:endParaRPr lang="en-US" altLang="ja-JP" sz="2000" dirty="0"/>
          </a:p>
        </p:txBody>
      </p:sp>
      <p:pic>
        <p:nvPicPr>
          <p:cNvPr id="4" name="全店舗モデル②・スマホ完成版">
            <a:hlinkClick r:id="" action="ppaction://media"/>
            <a:extLst>
              <a:ext uri="{FF2B5EF4-FFF2-40B4-BE49-F238E27FC236}">
                <a16:creationId xmlns:a16="http://schemas.microsoft.com/office/drawing/2014/main" id="{2F0D8480-153B-8F3E-D6B6-049D3A46A3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51667" y="473654"/>
            <a:ext cx="3331446" cy="5922571"/>
          </a:xfrm>
          <a:prstGeom prst="rect">
            <a:avLst/>
          </a:prstGeom>
        </p:spPr>
      </p:pic>
    </p:spTree>
    <p:extLst>
      <p:ext uri="{BB962C8B-B14F-4D97-AF65-F5344CB8AC3E}">
        <p14:creationId xmlns:p14="http://schemas.microsoft.com/office/powerpoint/2010/main" val="24785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6D0A4FFB-2CC6-4970-746A-D8866883092D}"/>
              </a:ext>
            </a:extLst>
          </p:cNvPr>
          <p:cNvSpPr>
            <a:spLocks noGrp="1"/>
          </p:cNvSpPr>
          <p:nvPr>
            <p:ph type="title"/>
          </p:nvPr>
        </p:nvSpPr>
        <p:spPr>
          <a:xfrm>
            <a:off x="466722" y="586855"/>
            <a:ext cx="3201366" cy="3387497"/>
          </a:xfrm>
        </p:spPr>
        <p:txBody>
          <a:bodyPr anchor="b">
            <a:normAutofit/>
          </a:bodyPr>
          <a:lstStyle/>
          <a:p>
            <a:pPr algn="r"/>
            <a:r>
              <a:rPr kumimoji="1" lang="ja-JP" altLang="en-US" sz="4000" dirty="0">
                <a:solidFill>
                  <a:srgbClr val="FFFFFF"/>
                </a:solidFill>
              </a:rPr>
              <a:t>実力の</a:t>
            </a:r>
            <a:br>
              <a:rPr kumimoji="1" lang="en-US" altLang="ja-JP" sz="4000" dirty="0">
                <a:solidFill>
                  <a:srgbClr val="FFFFFF"/>
                </a:solidFill>
              </a:rPr>
            </a:br>
            <a:r>
              <a:rPr kumimoji="1" lang="ja-JP" altLang="en-US" sz="4000" dirty="0">
                <a:solidFill>
                  <a:srgbClr val="FFFFFF"/>
                </a:solidFill>
              </a:rPr>
              <a:t>裏打ち</a:t>
            </a:r>
          </a:p>
        </p:txBody>
      </p:sp>
      <p:sp>
        <p:nvSpPr>
          <p:cNvPr id="3" name="コンテンツ プレースホルダー 2">
            <a:extLst>
              <a:ext uri="{FF2B5EF4-FFF2-40B4-BE49-F238E27FC236}">
                <a16:creationId xmlns:a16="http://schemas.microsoft.com/office/drawing/2014/main" id="{E1D51110-FA34-3978-3E62-AD59532D689D}"/>
              </a:ext>
            </a:extLst>
          </p:cNvPr>
          <p:cNvSpPr>
            <a:spLocks noGrp="1"/>
          </p:cNvSpPr>
          <p:nvPr>
            <p:ph idx="1"/>
          </p:nvPr>
        </p:nvSpPr>
        <p:spPr>
          <a:xfrm>
            <a:off x="4810259" y="649480"/>
            <a:ext cx="6555347" cy="5546047"/>
          </a:xfrm>
        </p:spPr>
        <p:txBody>
          <a:bodyPr anchor="ctr">
            <a:normAutofit/>
          </a:bodyPr>
          <a:lstStyle/>
          <a:p>
            <a:r>
              <a:rPr kumimoji="1" lang="en-US" altLang="ja-JP" sz="2000" dirty="0"/>
              <a:t>BAR×</a:t>
            </a:r>
            <a:r>
              <a:rPr kumimoji="1" lang="ja-JP" altLang="en-US" sz="2000" dirty="0"/>
              <a:t>お花</a:t>
            </a:r>
            <a:r>
              <a:rPr kumimoji="1" lang="en-US" altLang="ja-JP" sz="2000" dirty="0"/>
              <a:t>×</a:t>
            </a:r>
            <a:r>
              <a:rPr kumimoji="1" lang="ja-JP" altLang="en-US" sz="2000" dirty="0"/>
              <a:t>会員制</a:t>
            </a:r>
            <a:endParaRPr kumimoji="1" lang="en-US" altLang="ja-JP" sz="2000" dirty="0"/>
          </a:p>
          <a:p>
            <a:endParaRPr lang="en-US" altLang="ja-JP" sz="2000" dirty="0"/>
          </a:p>
          <a:p>
            <a:r>
              <a:rPr kumimoji="1" lang="ja-JP" altLang="en-US" sz="2000" dirty="0"/>
              <a:t>要素分解</a:t>
            </a:r>
            <a:endParaRPr kumimoji="1" lang="en-US" altLang="ja-JP" sz="2000" dirty="0"/>
          </a:p>
          <a:p>
            <a:pPr lvl="1"/>
            <a:r>
              <a:rPr lang="en-US" altLang="ja-JP" sz="2000" dirty="0"/>
              <a:t>BAR</a:t>
            </a:r>
          </a:p>
          <a:p>
            <a:pPr marL="457200" lvl="1" indent="0">
              <a:buNone/>
            </a:pPr>
            <a:r>
              <a:rPr lang="ja-JP" altLang="en-US" sz="2000" dirty="0"/>
              <a:t>バカルディレガシー</a:t>
            </a:r>
            <a:r>
              <a:rPr lang="en-US" altLang="ja-JP" sz="2000" dirty="0"/>
              <a:t>NY</a:t>
            </a:r>
            <a:r>
              <a:rPr lang="ja-JP" altLang="en-US" sz="2000" dirty="0"/>
              <a:t>チャンピオンの宇塚健 氏を迎えカクテルディレクションの体制を確立。</a:t>
            </a:r>
            <a:endParaRPr lang="en-US" altLang="ja-JP" sz="2000" dirty="0"/>
          </a:p>
          <a:p>
            <a:pPr marL="457200" lvl="1" indent="0">
              <a:buNone/>
            </a:pPr>
            <a:endParaRPr lang="en-US" altLang="ja-JP" sz="2000" dirty="0"/>
          </a:p>
          <a:p>
            <a:pPr lvl="1"/>
            <a:r>
              <a:rPr lang="ja-JP" altLang="en-US" sz="2000" dirty="0"/>
              <a:t>お花</a:t>
            </a:r>
            <a:r>
              <a:rPr lang="en-US" altLang="ja-JP" sz="2000" dirty="0"/>
              <a:t>	</a:t>
            </a:r>
          </a:p>
          <a:p>
            <a:pPr marL="457200" lvl="1" indent="0">
              <a:buNone/>
            </a:pPr>
            <a:r>
              <a:rPr lang="ja-JP" altLang="en-US" sz="2000" dirty="0"/>
              <a:t>お花のディレクションは大森拓真 氏。</a:t>
            </a:r>
            <a:endParaRPr lang="en-US" altLang="ja-JP" sz="2000" dirty="0"/>
          </a:p>
          <a:p>
            <a:pPr marL="457200" lvl="1" indent="0">
              <a:buNone/>
            </a:pPr>
            <a:r>
              <a:rPr lang="ja-JP" altLang="en-US" sz="2000" dirty="0"/>
              <a:t>ニコライバーグマンの出身で、数々のブランドの装花を担当。</a:t>
            </a:r>
            <a:endParaRPr lang="en-US" altLang="ja-JP" sz="2000" dirty="0"/>
          </a:p>
          <a:p>
            <a:pPr marL="457200" lvl="1" indent="0">
              <a:buNone/>
            </a:pPr>
            <a:endParaRPr lang="en-US" altLang="ja-JP" sz="2000" dirty="0"/>
          </a:p>
          <a:p>
            <a:pPr lvl="1"/>
            <a:r>
              <a:rPr lang="ja-JP" altLang="en-US" sz="2000" dirty="0"/>
              <a:t>会員制</a:t>
            </a:r>
            <a:endParaRPr lang="en-US" altLang="ja-JP" sz="2000" dirty="0"/>
          </a:p>
          <a:p>
            <a:pPr marL="457200" lvl="1" indent="0">
              <a:buNone/>
            </a:pPr>
            <a:r>
              <a:rPr lang="ja-JP" altLang="en-US" sz="2000" dirty="0"/>
              <a:t>他社にない唯一無二の全く新しいビジネスモデル</a:t>
            </a:r>
            <a:endParaRPr lang="en-US" altLang="ja-JP" sz="2000" dirty="0"/>
          </a:p>
        </p:txBody>
      </p:sp>
    </p:spTree>
    <p:extLst>
      <p:ext uri="{BB962C8B-B14F-4D97-AF65-F5344CB8AC3E}">
        <p14:creationId xmlns:p14="http://schemas.microsoft.com/office/powerpoint/2010/main" val="33716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8DBA83C4-D6D0-3BEE-DFDB-180863B16C35}"/>
              </a:ext>
            </a:extLst>
          </p:cNvPr>
          <p:cNvSpPr>
            <a:spLocks noGrp="1"/>
          </p:cNvSpPr>
          <p:nvPr>
            <p:ph type="title"/>
          </p:nvPr>
        </p:nvSpPr>
        <p:spPr>
          <a:xfrm>
            <a:off x="1136396" y="457201"/>
            <a:ext cx="5814240" cy="1556870"/>
          </a:xfrm>
        </p:spPr>
        <p:txBody>
          <a:bodyPr anchor="b">
            <a:normAutofit/>
          </a:bodyPr>
          <a:lstStyle/>
          <a:p>
            <a:r>
              <a:rPr kumimoji="1" lang="ja-JP" altLang="en-US" sz="4000"/>
              <a:t>メディア実績　１</a:t>
            </a:r>
          </a:p>
        </p:txBody>
      </p:sp>
      <p:sp>
        <p:nvSpPr>
          <p:cNvPr id="3" name="コンテンツ プレースホルダー 2">
            <a:extLst>
              <a:ext uri="{FF2B5EF4-FFF2-40B4-BE49-F238E27FC236}">
                <a16:creationId xmlns:a16="http://schemas.microsoft.com/office/drawing/2014/main" id="{DC40A31D-2E25-D1C7-6F36-54DF9529DD4A}"/>
              </a:ext>
            </a:extLst>
          </p:cNvPr>
          <p:cNvSpPr>
            <a:spLocks noGrp="1"/>
          </p:cNvSpPr>
          <p:nvPr>
            <p:ph idx="1"/>
          </p:nvPr>
        </p:nvSpPr>
        <p:spPr>
          <a:xfrm>
            <a:off x="1136396" y="2277036"/>
            <a:ext cx="5814239" cy="3461155"/>
          </a:xfrm>
        </p:spPr>
        <p:txBody>
          <a:bodyPr>
            <a:normAutofit/>
          </a:bodyPr>
          <a:lstStyle/>
          <a:p>
            <a:r>
              <a:rPr kumimoji="1" lang="ja-JP" altLang="en-US" sz="2000" dirty="0"/>
              <a:t>インスタグラム</a:t>
            </a:r>
            <a:endParaRPr kumimoji="1" lang="en-US" altLang="ja-JP" sz="2000" dirty="0"/>
          </a:p>
          <a:p>
            <a:pPr lvl="1"/>
            <a:r>
              <a:rPr kumimoji="1" lang="ja-JP" altLang="en-US" sz="2000" dirty="0"/>
              <a:t>フォロワー約</a:t>
            </a:r>
            <a:r>
              <a:rPr kumimoji="1" lang="en-US" altLang="ja-JP" sz="2000" dirty="0"/>
              <a:t>26,000</a:t>
            </a:r>
            <a:r>
              <a:rPr kumimoji="1" lang="ja-JP" altLang="en-US" sz="2000" dirty="0"/>
              <a:t>人</a:t>
            </a:r>
            <a:endParaRPr kumimoji="1" lang="en-US" altLang="ja-JP" sz="2000" dirty="0"/>
          </a:p>
          <a:p>
            <a:pPr lvl="1"/>
            <a:r>
              <a:rPr lang="ja-JP" altLang="en-US" sz="2000" dirty="0"/>
              <a:t>最大再生数</a:t>
            </a:r>
            <a:r>
              <a:rPr lang="en-US" altLang="ja-JP" sz="2000" dirty="0"/>
              <a:t>560,000</a:t>
            </a:r>
            <a:r>
              <a:rPr lang="ja-JP" altLang="en-US" sz="2000" dirty="0"/>
              <a:t>回</a:t>
            </a:r>
            <a:endParaRPr lang="en-US" altLang="ja-JP" sz="2000" dirty="0"/>
          </a:p>
          <a:p>
            <a:pPr lvl="1"/>
            <a:r>
              <a:rPr lang="en" altLang="ja-JP" sz="2000" b="0" i="0" u="none" strike="noStrike" dirty="0">
                <a:effectLst/>
                <a:latin typeface="Google Sans"/>
                <a:hlinkClick r:id="rId2"/>
              </a:rPr>
              <a:t>https://www.instagram.com/reel/C5nKqTrv-xb/</a:t>
            </a:r>
            <a:endParaRPr kumimoji="1" lang="ja-JP" altLang="en-US" sz="2000" dirty="0"/>
          </a:p>
        </p:txBody>
      </p:sp>
      <p:pic>
        <p:nvPicPr>
          <p:cNvPr id="3076" name="Picture 4">
            <a:extLst>
              <a:ext uri="{FF2B5EF4-FFF2-40B4-BE49-F238E27FC236}">
                <a16:creationId xmlns:a16="http://schemas.microsoft.com/office/drawing/2014/main" id="{F34DE60E-BD38-0F88-AD4D-55D6C74BED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79766" y="1110816"/>
            <a:ext cx="3712869" cy="15872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67A4721-985A-619D-BB95-9EBF181EA97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65410" y="3606367"/>
            <a:ext cx="3712869" cy="1782177"/>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00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BF098A-34B3-A29A-59F9-1F2286220169}"/>
            </a:ext>
          </a:extLst>
        </p:cNvPr>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0F7FB57-72D5-3611-350B-977B95A8C323}"/>
              </a:ext>
            </a:extLst>
          </p:cNvPr>
          <p:cNvSpPr>
            <a:spLocks noGrp="1"/>
          </p:cNvSpPr>
          <p:nvPr>
            <p:ph type="title"/>
          </p:nvPr>
        </p:nvSpPr>
        <p:spPr>
          <a:xfrm>
            <a:off x="1136396" y="457201"/>
            <a:ext cx="5814240" cy="1556870"/>
          </a:xfrm>
        </p:spPr>
        <p:txBody>
          <a:bodyPr anchor="b">
            <a:normAutofit/>
          </a:bodyPr>
          <a:lstStyle/>
          <a:p>
            <a:r>
              <a:rPr kumimoji="1" lang="ja-JP" altLang="en-US" sz="4000"/>
              <a:t>メディア実績　２</a:t>
            </a:r>
          </a:p>
        </p:txBody>
      </p:sp>
      <p:sp>
        <p:nvSpPr>
          <p:cNvPr id="3" name="コンテンツ プレースホルダー 2">
            <a:extLst>
              <a:ext uri="{FF2B5EF4-FFF2-40B4-BE49-F238E27FC236}">
                <a16:creationId xmlns:a16="http://schemas.microsoft.com/office/drawing/2014/main" id="{10B85821-F6BF-77C2-A040-F8137E8C4B32}"/>
              </a:ext>
            </a:extLst>
          </p:cNvPr>
          <p:cNvSpPr>
            <a:spLocks noGrp="1"/>
          </p:cNvSpPr>
          <p:nvPr>
            <p:ph idx="1"/>
          </p:nvPr>
        </p:nvSpPr>
        <p:spPr>
          <a:xfrm>
            <a:off x="1136396" y="2277036"/>
            <a:ext cx="5814239" cy="3461155"/>
          </a:xfrm>
        </p:spPr>
        <p:txBody>
          <a:bodyPr>
            <a:normAutofit/>
          </a:bodyPr>
          <a:lstStyle/>
          <a:p>
            <a:r>
              <a:rPr kumimoji="1" lang="ja-JP" altLang="en-US" sz="2000" dirty="0"/>
              <a:t>ライン</a:t>
            </a:r>
            <a:endParaRPr kumimoji="1" lang="en-US" altLang="ja-JP" sz="2000" dirty="0"/>
          </a:p>
          <a:p>
            <a:pPr lvl="1"/>
            <a:r>
              <a:rPr lang="ja-JP" altLang="en-US" sz="2000" dirty="0"/>
              <a:t>登録者約</a:t>
            </a:r>
            <a:r>
              <a:rPr lang="en-US" altLang="ja-JP" sz="2000" dirty="0"/>
              <a:t>23,000</a:t>
            </a:r>
            <a:r>
              <a:rPr lang="ja-JP" altLang="en-US" sz="2000" dirty="0"/>
              <a:t>人</a:t>
            </a:r>
            <a:endParaRPr lang="en-US" altLang="ja-JP" sz="2000" dirty="0"/>
          </a:p>
          <a:p>
            <a:pPr lvl="1"/>
            <a:r>
              <a:rPr lang="en-US" altLang="ja-JP" sz="2000" dirty="0"/>
              <a:t>EFP</a:t>
            </a:r>
            <a:r>
              <a:rPr lang="ja-JP" altLang="en-US" sz="2000" dirty="0"/>
              <a:t>に興味のある人が登録</a:t>
            </a:r>
            <a:endParaRPr lang="en-US" altLang="ja-JP" sz="2000" dirty="0"/>
          </a:p>
          <a:p>
            <a:r>
              <a:rPr kumimoji="1" lang="en-US" altLang="ja-JP" sz="2000" dirty="0"/>
              <a:t>BASE</a:t>
            </a:r>
          </a:p>
          <a:p>
            <a:pPr lvl="1"/>
            <a:r>
              <a:rPr lang="en-US" altLang="ja-JP" sz="2000" dirty="0"/>
              <a:t>2,200,000</a:t>
            </a:r>
            <a:r>
              <a:rPr lang="ja-JP" altLang="en-US" sz="2000" dirty="0"/>
              <a:t>店舗数、月間ランキング</a:t>
            </a:r>
            <a:r>
              <a:rPr lang="en-US" altLang="ja-JP" sz="2000" dirty="0"/>
              <a:t>1</a:t>
            </a:r>
            <a:r>
              <a:rPr lang="ja-JP" altLang="en-US" sz="2000" dirty="0"/>
              <a:t>位</a:t>
            </a:r>
            <a:endParaRPr lang="en-US" altLang="ja-JP" sz="2000" dirty="0"/>
          </a:p>
          <a:p>
            <a:pPr marL="457200" lvl="1" indent="0">
              <a:buNone/>
            </a:pPr>
            <a:r>
              <a:rPr kumimoji="1" lang="ja-JP" altLang="en-US" sz="2000" dirty="0"/>
              <a:t>（日間ランキング現在は</a:t>
            </a:r>
            <a:r>
              <a:rPr kumimoji="1" lang="en-US" altLang="ja-JP" sz="2000" dirty="0"/>
              <a:t>3</a:t>
            </a:r>
            <a:r>
              <a:rPr kumimoji="1" lang="ja-JP" altLang="en-US" sz="2000" dirty="0"/>
              <a:t>位）</a:t>
            </a:r>
          </a:p>
        </p:txBody>
      </p:sp>
      <p:pic>
        <p:nvPicPr>
          <p:cNvPr id="4100" name="Picture 4">
            <a:extLst>
              <a:ext uri="{FF2B5EF4-FFF2-40B4-BE49-F238E27FC236}">
                <a16:creationId xmlns:a16="http://schemas.microsoft.com/office/drawing/2014/main" id="{0CAC62A6-12DE-BB5D-6412-4406558699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79766" y="888044"/>
            <a:ext cx="3712869" cy="203279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AC44328A-75FB-2D8F-DD61-3D39546E35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5941" y="3375824"/>
            <a:ext cx="3411807" cy="2243263"/>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58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C2FE90F5-C7D5-A012-171D-55FB037D5DB8}"/>
              </a:ext>
            </a:extLst>
          </p:cNvPr>
          <p:cNvSpPr>
            <a:spLocks noGrp="1"/>
          </p:cNvSpPr>
          <p:nvPr>
            <p:ph type="title"/>
          </p:nvPr>
        </p:nvSpPr>
        <p:spPr>
          <a:xfrm>
            <a:off x="1383564" y="348865"/>
            <a:ext cx="9718111" cy="1576446"/>
          </a:xfrm>
        </p:spPr>
        <p:txBody>
          <a:bodyPr anchor="ctr">
            <a:normAutofit/>
          </a:bodyPr>
          <a:lstStyle/>
          <a:p>
            <a:r>
              <a:rPr kumimoji="1" lang="ja-JP" altLang="en-US" sz="4000">
                <a:solidFill>
                  <a:srgbClr val="FFFFFF"/>
                </a:solidFill>
              </a:rPr>
              <a:t>３、全く新しい会員制ビジネス</a:t>
            </a:r>
          </a:p>
        </p:txBody>
      </p:sp>
      <p:graphicFrame>
        <p:nvGraphicFramePr>
          <p:cNvPr id="21" name="コンテンツ プレースホルダー 2">
            <a:extLst>
              <a:ext uri="{FF2B5EF4-FFF2-40B4-BE49-F238E27FC236}">
                <a16:creationId xmlns:a16="http://schemas.microsoft.com/office/drawing/2014/main" id="{B3D25DB1-1A4C-6415-359D-726ABE191426}"/>
              </a:ext>
            </a:extLst>
          </p:cNvPr>
          <p:cNvGraphicFramePr>
            <a:graphicFrameLocks noGrp="1"/>
          </p:cNvGraphicFramePr>
          <p:nvPr>
            <p:ph idx="1"/>
            <p:extLst>
              <p:ext uri="{D42A27DB-BD31-4B8C-83A1-F6EECF244321}">
                <p14:modId xmlns:p14="http://schemas.microsoft.com/office/powerpoint/2010/main" val="174653161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776713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23685</TotalTime>
  <Words>824</Words>
  <Application>Microsoft Office PowerPoint</Application>
  <PresentationFormat>ワイド画面</PresentationFormat>
  <Paragraphs>167</Paragraphs>
  <Slides>18</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18</vt:i4>
      </vt:variant>
    </vt:vector>
  </HeadingPairs>
  <TitlesOfParts>
    <vt:vector size="24" baseType="lpstr">
      <vt:lpstr>Google Sans</vt:lpstr>
      <vt:lpstr>游ゴシック</vt:lpstr>
      <vt:lpstr>游ゴシック Light</vt:lpstr>
      <vt:lpstr>游明朝</vt:lpstr>
      <vt:lpstr>Arial</vt:lpstr>
      <vt:lpstr>Office テーマ</vt:lpstr>
      <vt:lpstr>EBISU FLOWER PARK 共同オーナー募集ご提案書</vt:lpstr>
      <vt:lpstr>コンテンツ</vt:lpstr>
      <vt:lpstr>１、会社概要</vt:lpstr>
      <vt:lpstr>２、代表紹介</vt:lpstr>
      <vt:lpstr>２、EBISU FLOWER PARK コンセプト</vt:lpstr>
      <vt:lpstr>実力の 裏打ち</vt:lpstr>
      <vt:lpstr>メディア実績　１</vt:lpstr>
      <vt:lpstr>メディア実績　２</vt:lpstr>
      <vt:lpstr>３、全く新しい会員制ビジネス</vt:lpstr>
      <vt:lpstr>会員権販売状況11月開始（2024年12月18日時点）</vt:lpstr>
      <vt:lpstr>送客の実績（東京ベース）</vt:lpstr>
      <vt:lpstr>なぜ会員制なのか？</vt:lpstr>
      <vt:lpstr>４、初期投資・回収イメージ</vt:lpstr>
      <vt:lpstr>事業投資型 共同オーナー</vt:lpstr>
      <vt:lpstr>￥5,000,000 投資イメージ</vt:lpstr>
      <vt:lpstr>店舗投資型 共同オーナー</vt:lpstr>
      <vt:lpstr>￥20,000,000 投資イメージ （利益／月￥1,000,000）</vt:lpstr>
      <vt:lpstr>５、スケジュール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真治 松田</dc:creator>
  <cp:lastModifiedBy>薫 長谷川</cp:lastModifiedBy>
  <cp:revision>9</cp:revision>
  <cp:lastPrinted>2024-11-25T14:42:54Z</cp:lastPrinted>
  <dcterms:created xsi:type="dcterms:W3CDTF">2024-11-08T03:02:36Z</dcterms:created>
  <dcterms:modified xsi:type="dcterms:W3CDTF">2025-01-09T02:35:09Z</dcterms:modified>
</cp:coreProperties>
</file>