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2" r:id="rId5"/>
    <p:sldMasterId id="2147483703" r:id="rId6"/>
    <p:sldMasterId id="2147483704" r:id="rId7"/>
    <p:sldMasterId id="2147483705" r:id="rId8"/>
    <p:sldMasterId id="2147483706"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Lst>
  <p:sldSz cy="5143500" cx="9144000"/>
  <p:notesSz cx="6858000" cy="9144000"/>
  <p:embeddedFontLst>
    <p:embeddedFont>
      <p:font typeface="Raleway"/>
      <p:regular r:id="rId28"/>
      <p:bold r:id="rId29"/>
      <p:italic r:id="rId30"/>
      <p:boldItalic r:id="rId31"/>
    </p:embeddedFont>
    <p:embeddedFont>
      <p:font typeface="Gloria Hallelujah"/>
      <p:regular r:id="rId32"/>
    </p:embeddedFont>
    <p:embeddedFont>
      <p:font typeface="Poppins"/>
      <p:regular r:id="rId33"/>
      <p:bold r:id="rId34"/>
      <p:italic r:id="rId35"/>
      <p:boldItalic r:id="rId36"/>
    </p:embeddedFont>
    <p:embeddedFont>
      <p:font typeface="Raleway Thin"/>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ABBE647-5A3D-4D80-9047-5DF29F229CBB}">
  <a:tblStyle styleId="{CABBE647-5A3D-4D80-9047-5DF29F229CB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08558FA-C9ED-448F-A74A-2791D56F44C9}"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Thin-boldItalic.fntdata"/><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font" Target="fonts/Raleway-regular.fntdata"/><Relationship Id="rId27" Type="http://schemas.openxmlformats.org/officeDocument/2006/relationships/slide" Target="slides/slide17.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Raleway-bold.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font" Target="fonts/Raleway-boldItalic.fntdata"/><Relationship Id="rId30" Type="http://schemas.openxmlformats.org/officeDocument/2006/relationships/font" Target="fonts/Raleway-italic.fntdata"/><Relationship Id="rId11" Type="http://schemas.openxmlformats.org/officeDocument/2006/relationships/slide" Target="slides/slide1.xml"/><Relationship Id="rId33" Type="http://schemas.openxmlformats.org/officeDocument/2006/relationships/font" Target="fonts/Poppins-regular.fntdata"/><Relationship Id="rId10" Type="http://schemas.openxmlformats.org/officeDocument/2006/relationships/notesMaster" Target="notesMasters/notesMaster1.xml"/><Relationship Id="rId32" Type="http://schemas.openxmlformats.org/officeDocument/2006/relationships/font" Target="fonts/GloriaHallelujah-regular.fntdata"/><Relationship Id="rId13" Type="http://schemas.openxmlformats.org/officeDocument/2006/relationships/slide" Target="slides/slide3.xml"/><Relationship Id="rId35" Type="http://schemas.openxmlformats.org/officeDocument/2006/relationships/font" Target="fonts/Poppins-italic.fntdata"/><Relationship Id="rId12" Type="http://schemas.openxmlformats.org/officeDocument/2006/relationships/slide" Target="slides/slide2.xml"/><Relationship Id="rId34" Type="http://schemas.openxmlformats.org/officeDocument/2006/relationships/font" Target="fonts/Poppins-bold.fntdata"/><Relationship Id="rId15" Type="http://schemas.openxmlformats.org/officeDocument/2006/relationships/slide" Target="slides/slide5.xml"/><Relationship Id="rId37" Type="http://schemas.openxmlformats.org/officeDocument/2006/relationships/font" Target="fonts/RalewayThin-regular.fntdata"/><Relationship Id="rId14" Type="http://schemas.openxmlformats.org/officeDocument/2006/relationships/slide" Target="slides/slide4.xml"/><Relationship Id="rId36" Type="http://schemas.openxmlformats.org/officeDocument/2006/relationships/font" Target="fonts/Poppins-boldItalic.fntdata"/><Relationship Id="rId17" Type="http://schemas.openxmlformats.org/officeDocument/2006/relationships/slide" Target="slides/slide7.xml"/><Relationship Id="rId39" Type="http://schemas.openxmlformats.org/officeDocument/2006/relationships/font" Target="fonts/RalewayThin-italic.fntdata"/><Relationship Id="rId16" Type="http://schemas.openxmlformats.org/officeDocument/2006/relationships/slide" Target="slides/slide6.xml"/><Relationship Id="rId38" Type="http://schemas.openxmlformats.org/officeDocument/2006/relationships/font" Target="fonts/RalewayThin-bold.fntdata"/><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e4f89e409f_0_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2" name="Google Shape;212;ge4f89e409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e51d6970ed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e51d6970ed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e51d6970ed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e51d6970ed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e35cba6e7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e35cba6e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e51d6970ed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e51d6970ed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fb0f3958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fb0f3958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b81b7dccb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b81b7dccb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e40cac0f37_0_1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9" name="Google Shape;549;ge40cac0f37_0_1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b81b7dccbd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b81b7dccbd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e4f89e409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e4f89e409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e51d6970ed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e51d6970e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c0c841afc3_0_4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c0c841afc3_0_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e51d6970ed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e51d6970ed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e51d6970ed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e51d6970ed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e56135b899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e56135b899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e51d6970ed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e51d6970ed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e3bb102588_0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e3bb102588_0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2" name="Shape 52"/>
        <p:cNvGrpSpPr/>
        <p:nvPr/>
      </p:nvGrpSpPr>
      <p:grpSpPr>
        <a:xfrm>
          <a:off x="0" y="0"/>
          <a:ext cx="0" cy="0"/>
          <a:chOff x="0" y="0"/>
          <a:chExt cx="0" cy="0"/>
        </a:xfrm>
      </p:grpSpPr>
      <p:sp>
        <p:nvSpPr>
          <p:cNvPr id="53" name="Google Shape;53;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4" name="Shape 54"/>
        <p:cNvGrpSpPr/>
        <p:nvPr/>
      </p:nvGrpSpPr>
      <p:grpSpPr>
        <a:xfrm>
          <a:off x="0" y="0"/>
          <a:ext cx="0" cy="0"/>
          <a:chOff x="0" y="0"/>
          <a:chExt cx="0" cy="0"/>
        </a:xfrm>
      </p:grpSpPr>
      <p:sp>
        <p:nvSpPr>
          <p:cNvPr id="55" name="Google Shape;55;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6" name="Shape 56"/>
        <p:cNvGrpSpPr/>
        <p:nvPr/>
      </p:nvGrpSpPr>
      <p:grpSpPr>
        <a:xfrm>
          <a:off x="0" y="0"/>
          <a:ext cx="0" cy="0"/>
          <a:chOff x="0" y="0"/>
          <a:chExt cx="0" cy="0"/>
        </a:xfrm>
      </p:grpSpPr>
      <p:sp>
        <p:nvSpPr>
          <p:cNvPr id="57" name="Google Shape;57;p1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58" name="Google Shape;5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9" name="Shape 59"/>
        <p:cNvGrpSpPr/>
        <p:nvPr/>
      </p:nvGrpSpPr>
      <p:grpSpPr>
        <a:xfrm>
          <a:off x="0" y="0"/>
          <a:ext cx="0" cy="0"/>
          <a:chOff x="0" y="0"/>
          <a:chExt cx="0" cy="0"/>
        </a:xfrm>
      </p:grpSpPr>
      <p:sp>
        <p:nvSpPr>
          <p:cNvPr id="60" name="Google Shape;60;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 name="Google Shape;61;p1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2" name="Google Shape;62;p1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3" name="Google Shape;6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6" name="Google Shape;66;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7" name="Shape 67"/>
        <p:cNvGrpSpPr/>
        <p:nvPr/>
      </p:nvGrpSpPr>
      <p:grpSpPr>
        <a:xfrm>
          <a:off x="0" y="0"/>
          <a:ext cx="0" cy="0"/>
          <a:chOff x="0" y="0"/>
          <a:chExt cx="0" cy="0"/>
        </a:xfrm>
      </p:grpSpPr>
      <p:sp>
        <p:nvSpPr>
          <p:cNvPr id="68" name="Google Shape;68;p1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9" name="Google Shape;69;p1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0" name="Google Shape;70;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1" name="Shape 71"/>
        <p:cNvGrpSpPr/>
        <p:nvPr/>
      </p:nvGrpSpPr>
      <p:grpSpPr>
        <a:xfrm>
          <a:off x="0" y="0"/>
          <a:ext cx="0" cy="0"/>
          <a:chOff x="0" y="0"/>
          <a:chExt cx="0" cy="0"/>
        </a:xfrm>
      </p:grpSpPr>
      <p:sp>
        <p:nvSpPr>
          <p:cNvPr id="72" name="Google Shape;72;p2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73" name="Google Shape;73;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4" name="Shape 74"/>
        <p:cNvGrpSpPr/>
        <p:nvPr/>
      </p:nvGrpSpPr>
      <p:grpSpPr>
        <a:xfrm>
          <a:off x="0" y="0"/>
          <a:ext cx="0" cy="0"/>
          <a:chOff x="0" y="0"/>
          <a:chExt cx="0" cy="0"/>
        </a:xfrm>
      </p:grpSpPr>
      <p:sp>
        <p:nvSpPr>
          <p:cNvPr id="75" name="Google Shape;75;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2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77" name="Google Shape;77;p2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8" name="Google Shape;78;p2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79" name="Google Shape;79;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0" name="Shape 80"/>
        <p:cNvGrpSpPr/>
        <p:nvPr/>
      </p:nvGrpSpPr>
      <p:grpSpPr>
        <a:xfrm>
          <a:off x="0" y="0"/>
          <a:ext cx="0" cy="0"/>
          <a:chOff x="0" y="0"/>
          <a:chExt cx="0" cy="0"/>
        </a:xfrm>
      </p:grpSpPr>
      <p:sp>
        <p:nvSpPr>
          <p:cNvPr id="81" name="Google Shape;81;p2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82" name="Google Shape;82;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3" name="Shape 83"/>
        <p:cNvGrpSpPr/>
        <p:nvPr/>
      </p:nvGrpSpPr>
      <p:grpSpPr>
        <a:xfrm>
          <a:off x="0" y="0"/>
          <a:ext cx="0" cy="0"/>
          <a:chOff x="0" y="0"/>
          <a:chExt cx="0" cy="0"/>
        </a:xfrm>
      </p:grpSpPr>
      <p:sp>
        <p:nvSpPr>
          <p:cNvPr id="84" name="Google Shape;84;p2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5" name="Google Shape;85;p2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86" name="Google Shape;86;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7" name="Shape 87"/>
        <p:cNvGrpSpPr/>
        <p:nvPr/>
      </p:nvGrpSpPr>
      <p:grpSpPr>
        <a:xfrm>
          <a:off x="0" y="0"/>
          <a:ext cx="0" cy="0"/>
          <a:chOff x="0" y="0"/>
          <a:chExt cx="0" cy="0"/>
        </a:xfrm>
      </p:grpSpPr>
      <p:sp>
        <p:nvSpPr>
          <p:cNvPr id="88" name="Google Shape;88;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89" name="Shape 89"/>
        <p:cNvGrpSpPr/>
        <p:nvPr/>
      </p:nvGrpSpPr>
      <p:grpSpPr>
        <a:xfrm>
          <a:off x="0" y="0"/>
          <a:ext cx="0" cy="0"/>
          <a:chOff x="0" y="0"/>
          <a:chExt cx="0" cy="0"/>
        </a:xfrm>
      </p:grpSpPr>
      <p:sp>
        <p:nvSpPr>
          <p:cNvPr id="90" name="Google Shape;90;p2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1" name="Google Shape;91;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2" name="Google Shape;92;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3" name="Google Shape;93;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4" name="Google Shape;94;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7" name="Shape 97"/>
        <p:cNvGrpSpPr/>
        <p:nvPr/>
      </p:nvGrpSpPr>
      <p:grpSpPr>
        <a:xfrm>
          <a:off x="0" y="0"/>
          <a:ext cx="0" cy="0"/>
          <a:chOff x="0" y="0"/>
          <a:chExt cx="0" cy="0"/>
        </a:xfrm>
      </p:grpSpPr>
      <p:sp>
        <p:nvSpPr>
          <p:cNvPr id="98" name="Google Shape;98;p27"/>
          <p:cNvSpPr txBox="1"/>
          <p:nvPr>
            <p:ph type="title"/>
          </p:nvPr>
        </p:nvSpPr>
        <p:spPr>
          <a:xfrm>
            <a:off x="628650" y="273844"/>
            <a:ext cx="7886700" cy="493599"/>
          </a:xfrm>
          <a:prstGeom prst="rect">
            <a:avLst/>
          </a:prstGeom>
          <a:noFill/>
          <a:ln>
            <a:noFill/>
          </a:ln>
        </p:spPr>
        <p:txBody>
          <a:bodyPr anchorCtr="0" anchor="t" bIns="17150" lIns="34300" spcFirstLastPara="1" rIns="34300" wrap="square" tIns="17150">
            <a:noAutofit/>
          </a:bodyPr>
          <a:lstStyle>
            <a:lvl1pPr lvl="0" marR="0" rtl="0" algn="l">
              <a:lnSpc>
                <a:spcPct val="90000"/>
              </a:lnSpc>
              <a:spcBef>
                <a:spcPts val="0"/>
              </a:spcBef>
              <a:spcAft>
                <a:spcPts val="0"/>
              </a:spcAft>
              <a:buClr>
                <a:schemeClr val="accent4"/>
              </a:buClr>
              <a:buSzPts val="3300"/>
              <a:buFont typeface="Arial"/>
              <a:buNone/>
              <a:defRPr b="0" i="0" sz="3300" u="none" cap="none" strike="noStrike">
                <a:solidFill>
                  <a:schemeClr val="accent4"/>
                </a:solidFill>
                <a:latin typeface="Arial"/>
                <a:ea typeface="Arial"/>
                <a:cs typeface="Arial"/>
                <a:sym typeface="Arial"/>
              </a:defRPr>
            </a:lvl1pPr>
            <a:lvl2pPr lvl="1"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9pPr>
          </a:lstStyle>
          <a:p/>
        </p:txBody>
      </p:sp>
      <p:sp>
        <p:nvSpPr>
          <p:cNvPr id="99" name="Google Shape;99;p27"/>
          <p:cNvSpPr txBox="1"/>
          <p:nvPr>
            <p:ph idx="1" type="body"/>
          </p:nvPr>
        </p:nvSpPr>
        <p:spPr>
          <a:xfrm>
            <a:off x="628650" y="1369219"/>
            <a:ext cx="7886700" cy="3263504"/>
          </a:xfrm>
          <a:prstGeom prst="rect">
            <a:avLst/>
          </a:prstGeom>
          <a:noFill/>
          <a:ln>
            <a:noFill/>
          </a:ln>
        </p:spPr>
        <p:txBody>
          <a:bodyPr anchorCtr="0" anchor="t" bIns="17150" lIns="34300" spcFirstLastPara="1" rIns="34300" wrap="square" tIns="17150">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1150" lvl="3" marL="18288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Arial"/>
                <a:ea typeface="Arial"/>
                <a:cs typeface="Arial"/>
                <a:sym typeface="Arial"/>
              </a:defRPr>
            </a:lvl4pPr>
            <a:lvl5pPr indent="-311150" lvl="4" marL="22860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Arial"/>
                <a:ea typeface="Arial"/>
                <a:cs typeface="Arial"/>
                <a:sym typeface="Arial"/>
              </a:defRPr>
            </a:lvl5pPr>
            <a:lvl6pPr indent="-311150" lvl="5" marL="27432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Raleway Thin"/>
                <a:ea typeface="Raleway Thin"/>
                <a:cs typeface="Raleway Thin"/>
                <a:sym typeface="Raleway Thin"/>
              </a:defRPr>
            </a:lvl6pPr>
            <a:lvl7pPr indent="-311150" lvl="6" marL="32004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Raleway Thin"/>
                <a:ea typeface="Raleway Thin"/>
                <a:cs typeface="Raleway Thin"/>
                <a:sym typeface="Raleway Thin"/>
              </a:defRPr>
            </a:lvl7pPr>
            <a:lvl8pPr indent="-311150" lvl="7" marL="36576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Raleway Thin"/>
                <a:ea typeface="Raleway Thin"/>
                <a:cs typeface="Raleway Thin"/>
                <a:sym typeface="Raleway Thin"/>
              </a:defRPr>
            </a:lvl8pPr>
            <a:lvl9pPr indent="-311150" lvl="8" marL="41148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Raleway Thin"/>
                <a:ea typeface="Raleway Thin"/>
                <a:cs typeface="Raleway Thin"/>
                <a:sym typeface="Raleway Thin"/>
              </a:defRPr>
            </a:lvl9pPr>
          </a:lstStyle>
          <a:p/>
        </p:txBody>
      </p:sp>
      <p:sp>
        <p:nvSpPr>
          <p:cNvPr id="100" name="Google Shape;100;p27"/>
          <p:cNvSpPr/>
          <p:nvPr>
            <p:ph idx="12" type="sldNum"/>
          </p:nvPr>
        </p:nvSpPr>
        <p:spPr>
          <a:xfrm>
            <a:off x="8515350" y="4869656"/>
            <a:ext cx="628650" cy="273844"/>
          </a:xfrm>
          <a:prstGeom prst="roundRect">
            <a:avLst>
              <a:gd fmla="val 10797" name="adj"/>
            </a:avLst>
          </a:prstGeom>
          <a:noFill/>
          <a:ln>
            <a:noFill/>
          </a:ln>
        </p:spPr>
        <p:txBody>
          <a:bodyPr anchorCtr="0" anchor="ctr" bIns="17150" lIns="34300" spcFirstLastPara="1" rIns="34300" wrap="square" tIns="1715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1" name="Shape 101"/>
        <p:cNvGrpSpPr/>
        <p:nvPr/>
      </p:nvGrpSpPr>
      <p:grpSpPr>
        <a:xfrm>
          <a:off x="0" y="0"/>
          <a:ext cx="0" cy="0"/>
          <a:chOff x="0" y="0"/>
          <a:chExt cx="0" cy="0"/>
        </a:xfrm>
      </p:grpSpPr>
      <p:sp>
        <p:nvSpPr>
          <p:cNvPr id="102" name="Google Shape;102;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9pPr>
          </a:lstStyle>
          <a:p/>
        </p:txBody>
      </p:sp>
      <p:sp>
        <p:nvSpPr>
          <p:cNvPr id="103" name="Google Shape;103;p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1600"/>
              </a:spcBef>
              <a:spcAft>
                <a:spcPts val="160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04" name="Google Shape;104;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5" name="Shape 105"/>
        <p:cNvGrpSpPr/>
        <p:nvPr/>
      </p:nvGrpSpPr>
      <p:grpSpPr>
        <a:xfrm>
          <a:off x="0" y="0"/>
          <a:ext cx="0" cy="0"/>
          <a:chOff x="0" y="0"/>
          <a:chExt cx="0" cy="0"/>
        </a:xfrm>
      </p:grpSpPr>
      <p:sp>
        <p:nvSpPr>
          <p:cNvPr id="106" name="Google Shape;106;p29"/>
          <p:cNvSpPr txBox="1"/>
          <p:nvPr>
            <p:ph type="ctrTitle"/>
          </p:nvPr>
        </p:nvSpPr>
        <p:spPr>
          <a:xfrm>
            <a:off x="1143000" y="841772"/>
            <a:ext cx="6858000" cy="1790700"/>
          </a:xfrm>
          <a:prstGeom prst="rect">
            <a:avLst/>
          </a:prstGeom>
          <a:noFill/>
          <a:ln>
            <a:noFill/>
          </a:ln>
        </p:spPr>
        <p:txBody>
          <a:bodyPr anchorCtr="0" anchor="b" bIns="17150" lIns="34300" spcFirstLastPara="1" rIns="34300" wrap="square" tIns="17150">
            <a:noAutofit/>
          </a:bodyPr>
          <a:lstStyle>
            <a:lvl1pPr lvl="0" marR="0" rtl="0" algn="ctr">
              <a:lnSpc>
                <a:spcPct val="90000"/>
              </a:lnSpc>
              <a:spcBef>
                <a:spcPts val="0"/>
              </a:spcBef>
              <a:spcAft>
                <a:spcPts val="0"/>
              </a:spcAft>
              <a:buClr>
                <a:schemeClr val="lt1"/>
              </a:buClr>
              <a:buSzPts val="4500"/>
              <a:buFont typeface="Arial"/>
              <a:buNone/>
              <a:defRPr b="0" i="0" sz="45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9pPr>
          </a:lstStyle>
          <a:p/>
        </p:txBody>
      </p:sp>
      <p:sp>
        <p:nvSpPr>
          <p:cNvPr id="107" name="Google Shape;107;p29"/>
          <p:cNvSpPr txBox="1"/>
          <p:nvPr>
            <p:ph idx="1" type="subTitle"/>
          </p:nvPr>
        </p:nvSpPr>
        <p:spPr>
          <a:xfrm>
            <a:off x="1143000" y="2701528"/>
            <a:ext cx="6858000" cy="1241821"/>
          </a:xfrm>
          <a:prstGeom prst="rect">
            <a:avLst/>
          </a:prstGeom>
          <a:noFill/>
          <a:ln>
            <a:noFill/>
          </a:ln>
        </p:spPr>
        <p:txBody>
          <a:bodyPr anchorCtr="0" anchor="t" bIns="17150" lIns="34300" spcFirstLastPara="1" rIns="34300" wrap="square" tIns="17150">
            <a:noAutofit/>
          </a:bodyPr>
          <a:lstStyle>
            <a:lvl1pPr lvl="0" marR="0" rtl="0" algn="ctr">
              <a:lnSpc>
                <a:spcPct val="90000"/>
              </a:lnSpc>
              <a:spcBef>
                <a:spcPts val="8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lvl="1" marR="0" rtl="0" algn="ctr">
              <a:lnSpc>
                <a:spcPct val="90000"/>
              </a:lnSpc>
              <a:spcBef>
                <a:spcPts val="400"/>
              </a:spcBef>
              <a:spcAft>
                <a:spcPts val="0"/>
              </a:spcAft>
              <a:buClr>
                <a:schemeClr val="lt1"/>
              </a:buClr>
              <a:buSzPts val="1500"/>
              <a:buFont typeface="Arial"/>
              <a:buNone/>
              <a:defRPr b="0" i="0" sz="1500" u="none" cap="none" strike="noStrike">
                <a:solidFill>
                  <a:schemeClr val="lt1"/>
                </a:solidFill>
                <a:latin typeface="Raleway Thin"/>
                <a:ea typeface="Raleway Thin"/>
                <a:cs typeface="Raleway Thin"/>
                <a:sym typeface="Raleway Thin"/>
              </a:defRPr>
            </a:lvl2pPr>
            <a:lvl3pPr lvl="2" marR="0" rtl="0" algn="ctr">
              <a:lnSpc>
                <a:spcPct val="90000"/>
              </a:lnSpc>
              <a:spcBef>
                <a:spcPts val="400"/>
              </a:spcBef>
              <a:spcAft>
                <a:spcPts val="0"/>
              </a:spcAft>
              <a:buClr>
                <a:schemeClr val="lt1"/>
              </a:buClr>
              <a:buSzPts val="1300"/>
              <a:buFont typeface="Arial"/>
              <a:buNone/>
              <a:defRPr b="0" i="0" sz="1300" u="none" cap="none" strike="noStrike">
                <a:solidFill>
                  <a:schemeClr val="lt1"/>
                </a:solidFill>
                <a:latin typeface="Raleway Thin"/>
                <a:ea typeface="Raleway Thin"/>
                <a:cs typeface="Raleway Thin"/>
                <a:sym typeface="Raleway Thin"/>
              </a:defRPr>
            </a:lvl3pPr>
            <a:lvl4pPr lvl="3" marR="0" rtl="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Raleway Thin"/>
                <a:ea typeface="Raleway Thin"/>
                <a:cs typeface="Raleway Thin"/>
                <a:sym typeface="Raleway Thin"/>
              </a:defRPr>
            </a:lvl4pPr>
            <a:lvl5pPr lvl="4" marR="0" rtl="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Raleway Thin"/>
                <a:ea typeface="Raleway Thin"/>
                <a:cs typeface="Raleway Thin"/>
                <a:sym typeface="Raleway Thin"/>
              </a:defRPr>
            </a:lvl5pPr>
            <a:lvl6pPr lvl="5" marR="0" rtl="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Raleway Thin"/>
                <a:ea typeface="Raleway Thin"/>
                <a:cs typeface="Raleway Thin"/>
                <a:sym typeface="Raleway Thin"/>
              </a:defRPr>
            </a:lvl6pPr>
            <a:lvl7pPr lvl="6" marR="0" rtl="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Raleway Thin"/>
                <a:ea typeface="Raleway Thin"/>
                <a:cs typeface="Raleway Thin"/>
                <a:sym typeface="Raleway Thin"/>
              </a:defRPr>
            </a:lvl7pPr>
            <a:lvl8pPr lvl="7" marR="0" rtl="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Raleway Thin"/>
                <a:ea typeface="Raleway Thin"/>
                <a:cs typeface="Raleway Thin"/>
                <a:sym typeface="Raleway Thin"/>
              </a:defRPr>
            </a:lvl8pPr>
            <a:lvl9pPr lvl="8" marR="0" rtl="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Raleway Thin"/>
                <a:ea typeface="Raleway Thin"/>
                <a:cs typeface="Raleway Thin"/>
                <a:sym typeface="Raleway Thin"/>
              </a:defRPr>
            </a:lvl9pPr>
          </a:lstStyle>
          <a:p/>
        </p:txBody>
      </p:sp>
      <p:sp>
        <p:nvSpPr>
          <p:cNvPr id="108" name="Google Shape;108;p29"/>
          <p:cNvSpPr/>
          <p:nvPr>
            <p:ph idx="12" type="sldNum"/>
          </p:nvPr>
        </p:nvSpPr>
        <p:spPr>
          <a:xfrm>
            <a:off x="8515350" y="4869656"/>
            <a:ext cx="628650" cy="273844"/>
          </a:xfrm>
          <a:prstGeom prst="roundRect">
            <a:avLst>
              <a:gd fmla="val 10797" name="adj"/>
            </a:avLst>
          </a:prstGeom>
          <a:noFill/>
          <a:ln>
            <a:noFill/>
          </a:ln>
        </p:spPr>
        <p:txBody>
          <a:bodyPr anchorCtr="0" anchor="ctr" bIns="17150" lIns="34300" spcFirstLastPara="1" rIns="34300" wrap="square" tIns="1715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30"/>
          <p:cNvSpPr/>
          <p:nvPr>
            <p:ph idx="12" type="sldNum"/>
          </p:nvPr>
        </p:nvSpPr>
        <p:spPr>
          <a:xfrm>
            <a:off x="8515350" y="4869656"/>
            <a:ext cx="628650" cy="273844"/>
          </a:xfrm>
          <a:prstGeom prst="roundRect">
            <a:avLst>
              <a:gd fmla="val 10797" name="adj"/>
            </a:avLst>
          </a:prstGeom>
          <a:noFill/>
          <a:ln>
            <a:noFill/>
          </a:ln>
        </p:spPr>
        <p:txBody>
          <a:bodyPr anchorCtr="0" anchor="ctr" bIns="17150" lIns="34300" spcFirstLastPara="1" rIns="34300" wrap="square" tIns="1715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p:cSld name="TITLE_1">
    <p:spTree>
      <p:nvGrpSpPr>
        <p:cNvPr id="111" name="Shape 111"/>
        <p:cNvGrpSpPr/>
        <p:nvPr/>
      </p:nvGrpSpPr>
      <p:grpSpPr>
        <a:xfrm>
          <a:off x="0" y="0"/>
          <a:ext cx="0" cy="0"/>
          <a:chOff x="0" y="0"/>
          <a:chExt cx="0" cy="0"/>
        </a:xfrm>
      </p:grpSpPr>
      <p:sp>
        <p:nvSpPr>
          <p:cNvPr id="112" name="Google Shape;112;p31"/>
          <p:cNvSpPr txBox="1"/>
          <p:nvPr>
            <p:ph idx="12" type="sldNum"/>
          </p:nvPr>
        </p:nvSpPr>
        <p:spPr>
          <a:xfrm>
            <a:off x="8472458" y="4663217"/>
            <a:ext cx="548700" cy="393600"/>
          </a:xfrm>
          <a:prstGeom prst="rect">
            <a:avLst/>
          </a:prstGeom>
        </p:spPr>
        <p:txBody>
          <a:bodyPr anchorCtr="0" anchor="ctr" bIns="17150" lIns="34300" spcFirstLastPara="1" rIns="34300" wrap="square" tIns="171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2">
    <p:spTree>
      <p:nvGrpSpPr>
        <p:cNvPr id="113" name="Shape 113"/>
        <p:cNvGrpSpPr/>
        <p:nvPr/>
      </p:nvGrpSpPr>
      <p:grpSpPr>
        <a:xfrm>
          <a:off x="0" y="0"/>
          <a:ext cx="0" cy="0"/>
          <a:chOff x="0" y="0"/>
          <a:chExt cx="0" cy="0"/>
        </a:xfrm>
      </p:grpSpPr>
      <p:sp>
        <p:nvSpPr>
          <p:cNvPr id="114" name="Google Shape;114;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3">
  <p:cSld name="TITLE_3">
    <p:spTree>
      <p:nvGrpSpPr>
        <p:cNvPr id="115" name="Shape 115"/>
        <p:cNvGrpSpPr/>
        <p:nvPr/>
      </p:nvGrpSpPr>
      <p:grpSpPr>
        <a:xfrm>
          <a:off x="0" y="0"/>
          <a:ext cx="0" cy="0"/>
          <a:chOff x="0" y="0"/>
          <a:chExt cx="0" cy="0"/>
        </a:xfrm>
      </p:grpSpPr>
      <p:sp>
        <p:nvSpPr>
          <p:cNvPr id="116" name="Google Shape;116;p33"/>
          <p:cNvSpPr txBox="1"/>
          <p:nvPr>
            <p:ph idx="12" type="sldNum"/>
          </p:nvPr>
        </p:nvSpPr>
        <p:spPr>
          <a:xfrm>
            <a:off x="8472458" y="4663217"/>
            <a:ext cx="548700" cy="393600"/>
          </a:xfrm>
          <a:prstGeom prst="rect">
            <a:avLst/>
          </a:prstGeom>
        </p:spPr>
        <p:txBody>
          <a:bodyPr anchorCtr="0" anchor="ctr" bIns="17150" lIns="34300" spcFirstLastPara="1" rIns="34300" wrap="square" tIns="171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9" name="Shape 119"/>
        <p:cNvGrpSpPr/>
        <p:nvPr/>
      </p:nvGrpSpPr>
      <p:grpSpPr>
        <a:xfrm>
          <a:off x="0" y="0"/>
          <a:ext cx="0" cy="0"/>
          <a:chOff x="0" y="0"/>
          <a:chExt cx="0" cy="0"/>
        </a:xfrm>
      </p:grpSpPr>
      <p:sp>
        <p:nvSpPr>
          <p:cNvPr id="120" name="Google Shape;120;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1" name="Shape 121"/>
        <p:cNvGrpSpPr/>
        <p:nvPr/>
      </p:nvGrpSpPr>
      <p:grpSpPr>
        <a:xfrm>
          <a:off x="0" y="0"/>
          <a:ext cx="0" cy="0"/>
          <a:chOff x="0" y="0"/>
          <a:chExt cx="0" cy="0"/>
        </a:xfrm>
      </p:grpSpPr>
      <p:sp>
        <p:nvSpPr>
          <p:cNvPr id="122" name="Google Shape;122;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3" name="Shape 123"/>
        <p:cNvGrpSpPr/>
        <p:nvPr/>
      </p:nvGrpSpPr>
      <p:grpSpPr>
        <a:xfrm>
          <a:off x="0" y="0"/>
          <a:ext cx="0" cy="0"/>
          <a:chOff x="0" y="0"/>
          <a:chExt cx="0" cy="0"/>
        </a:xfrm>
      </p:grpSpPr>
      <p:sp>
        <p:nvSpPr>
          <p:cNvPr id="124" name="Google Shape;124;p3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25" name="Google Shape;125;p3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gn="l">
              <a:lnSpc>
                <a:spcPct val="115000"/>
              </a:lnSpc>
              <a:spcBef>
                <a:spcPts val="0"/>
              </a:spcBef>
              <a:spcAft>
                <a:spcPts val="0"/>
              </a:spcAft>
              <a:buSzPts val="1800"/>
              <a:buChar char="●"/>
              <a:defRPr/>
            </a:lvl1pPr>
            <a:lvl2pPr indent="-317500" lvl="1" marL="914400" rtl="0" algn="l">
              <a:lnSpc>
                <a:spcPct val="115000"/>
              </a:lnSpc>
              <a:spcBef>
                <a:spcPts val="1600"/>
              </a:spcBef>
              <a:spcAft>
                <a:spcPts val="0"/>
              </a:spcAft>
              <a:buSzPts val="1400"/>
              <a:buChar char="○"/>
              <a:defRPr/>
            </a:lvl2pPr>
            <a:lvl3pPr indent="-317500" lvl="2" marL="1371600" rtl="0" algn="l">
              <a:lnSpc>
                <a:spcPct val="115000"/>
              </a:lnSpc>
              <a:spcBef>
                <a:spcPts val="1600"/>
              </a:spcBef>
              <a:spcAft>
                <a:spcPts val="0"/>
              </a:spcAft>
              <a:buSzPts val="1400"/>
              <a:buChar char="■"/>
              <a:defRPr/>
            </a:lvl3pPr>
            <a:lvl4pPr indent="-317500" lvl="3" marL="1828800" rtl="0" algn="l">
              <a:lnSpc>
                <a:spcPct val="115000"/>
              </a:lnSpc>
              <a:spcBef>
                <a:spcPts val="1600"/>
              </a:spcBef>
              <a:spcAft>
                <a:spcPts val="0"/>
              </a:spcAft>
              <a:buSzPts val="1400"/>
              <a:buChar char="●"/>
              <a:defRPr/>
            </a:lvl4pPr>
            <a:lvl5pPr indent="-317500" lvl="4" marL="2286000" rtl="0" algn="l">
              <a:lnSpc>
                <a:spcPct val="115000"/>
              </a:lnSpc>
              <a:spcBef>
                <a:spcPts val="1600"/>
              </a:spcBef>
              <a:spcAft>
                <a:spcPts val="0"/>
              </a:spcAft>
              <a:buSzPts val="1400"/>
              <a:buChar char="○"/>
              <a:defRPr/>
            </a:lvl5pPr>
            <a:lvl6pPr indent="-317500" lvl="5" marL="2743200" rtl="0" algn="l">
              <a:lnSpc>
                <a:spcPct val="115000"/>
              </a:lnSpc>
              <a:spcBef>
                <a:spcPts val="1600"/>
              </a:spcBef>
              <a:spcAft>
                <a:spcPts val="0"/>
              </a:spcAft>
              <a:buSzPts val="1400"/>
              <a:buChar char="■"/>
              <a:defRPr/>
            </a:lvl6pPr>
            <a:lvl7pPr indent="-317500" lvl="6" marL="3200400" rtl="0" algn="l">
              <a:lnSpc>
                <a:spcPct val="115000"/>
              </a:lnSpc>
              <a:spcBef>
                <a:spcPts val="1600"/>
              </a:spcBef>
              <a:spcAft>
                <a:spcPts val="0"/>
              </a:spcAft>
              <a:buSzPts val="1400"/>
              <a:buChar char="●"/>
              <a:defRPr/>
            </a:lvl7pPr>
            <a:lvl8pPr indent="-317500" lvl="7" marL="3657600" rtl="0" algn="l">
              <a:lnSpc>
                <a:spcPct val="115000"/>
              </a:lnSpc>
              <a:spcBef>
                <a:spcPts val="1600"/>
              </a:spcBef>
              <a:spcAft>
                <a:spcPts val="0"/>
              </a:spcAft>
              <a:buSzPts val="1400"/>
              <a:buChar char="○"/>
              <a:defRPr/>
            </a:lvl8pPr>
            <a:lvl9pPr indent="-317500" lvl="8" marL="4114800" rtl="0" algn="l">
              <a:lnSpc>
                <a:spcPct val="115000"/>
              </a:lnSpc>
              <a:spcBef>
                <a:spcPts val="1600"/>
              </a:spcBef>
              <a:spcAft>
                <a:spcPts val="1600"/>
              </a:spcAft>
              <a:buSzPts val="1400"/>
              <a:buChar char="■"/>
              <a:defRPr/>
            </a:lvl9pPr>
          </a:lstStyle>
          <a:p/>
        </p:txBody>
      </p:sp>
      <p:sp>
        <p:nvSpPr>
          <p:cNvPr id="126" name="Google Shape;126;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7" name="Shape 127"/>
        <p:cNvGrpSpPr/>
        <p:nvPr/>
      </p:nvGrpSpPr>
      <p:grpSpPr>
        <a:xfrm>
          <a:off x="0" y="0"/>
          <a:ext cx="0" cy="0"/>
          <a:chOff x="0" y="0"/>
          <a:chExt cx="0" cy="0"/>
        </a:xfrm>
      </p:grpSpPr>
      <p:sp>
        <p:nvSpPr>
          <p:cNvPr id="128" name="Google Shape;128;p3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29" name="Google Shape;129;p38"/>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130" name="Google Shape;130;p38"/>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131" name="Google Shape;131;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2" name="Shape 132"/>
        <p:cNvGrpSpPr/>
        <p:nvPr/>
      </p:nvGrpSpPr>
      <p:grpSpPr>
        <a:xfrm>
          <a:off x="0" y="0"/>
          <a:ext cx="0" cy="0"/>
          <a:chOff x="0" y="0"/>
          <a:chExt cx="0" cy="0"/>
        </a:xfrm>
      </p:grpSpPr>
      <p:sp>
        <p:nvSpPr>
          <p:cNvPr id="133" name="Google Shape;133;p3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34" name="Google Shape;134;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5" name="Shape 135"/>
        <p:cNvGrpSpPr/>
        <p:nvPr/>
      </p:nvGrpSpPr>
      <p:grpSpPr>
        <a:xfrm>
          <a:off x="0" y="0"/>
          <a:ext cx="0" cy="0"/>
          <a:chOff x="0" y="0"/>
          <a:chExt cx="0" cy="0"/>
        </a:xfrm>
      </p:grpSpPr>
      <p:sp>
        <p:nvSpPr>
          <p:cNvPr id="136" name="Google Shape;136;p4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rtl="0" algn="l">
              <a:lnSpc>
                <a:spcPct val="100000"/>
              </a:lnSpc>
              <a:spcBef>
                <a:spcPts val="0"/>
              </a:spcBef>
              <a:spcAft>
                <a:spcPts val="0"/>
              </a:spcAft>
              <a:buSzPts val="2400"/>
              <a:buNone/>
              <a:defRPr sz="2400"/>
            </a:lvl1pPr>
            <a:lvl2pPr lvl="1" rtl="0" algn="l">
              <a:lnSpc>
                <a:spcPct val="100000"/>
              </a:lnSpc>
              <a:spcBef>
                <a:spcPts val="0"/>
              </a:spcBef>
              <a:spcAft>
                <a:spcPts val="0"/>
              </a:spcAft>
              <a:buSzPts val="2400"/>
              <a:buNone/>
              <a:defRPr sz="2400"/>
            </a:lvl2pPr>
            <a:lvl3pPr lvl="2" rtl="0" algn="l">
              <a:lnSpc>
                <a:spcPct val="100000"/>
              </a:lnSpc>
              <a:spcBef>
                <a:spcPts val="0"/>
              </a:spcBef>
              <a:spcAft>
                <a:spcPts val="0"/>
              </a:spcAft>
              <a:buSzPts val="2400"/>
              <a:buNone/>
              <a:defRPr sz="2400"/>
            </a:lvl3pPr>
            <a:lvl4pPr lvl="3" rtl="0" algn="l">
              <a:lnSpc>
                <a:spcPct val="100000"/>
              </a:lnSpc>
              <a:spcBef>
                <a:spcPts val="0"/>
              </a:spcBef>
              <a:spcAft>
                <a:spcPts val="0"/>
              </a:spcAft>
              <a:buSzPts val="2400"/>
              <a:buNone/>
              <a:defRPr sz="2400"/>
            </a:lvl4pPr>
            <a:lvl5pPr lvl="4" rtl="0" algn="l">
              <a:lnSpc>
                <a:spcPct val="100000"/>
              </a:lnSpc>
              <a:spcBef>
                <a:spcPts val="0"/>
              </a:spcBef>
              <a:spcAft>
                <a:spcPts val="0"/>
              </a:spcAft>
              <a:buSzPts val="2400"/>
              <a:buNone/>
              <a:defRPr sz="2400"/>
            </a:lvl5pPr>
            <a:lvl6pPr lvl="5" rtl="0" algn="l">
              <a:lnSpc>
                <a:spcPct val="100000"/>
              </a:lnSpc>
              <a:spcBef>
                <a:spcPts val="0"/>
              </a:spcBef>
              <a:spcAft>
                <a:spcPts val="0"/>
              </a:spcAft>
              <a:buSzPts val="2400"/>
              <a:buNone/>
              <a:defRPr sz="2400"/>
            </a:lvl6pPr>
            <a:lvl7pPr lvl="6" rtl="0" algn="l">
              <a:lnSpc>
                <a:spcPct val="100000"/>
              </a:lnSpc>
              <a:spcBef>
                <a:spcPts val="0"/>
              </a:spcBef>
              <a:spcAft>
                <a:spcPts val="0"/>
              </a:spcAft>
              <a:buSzPts val="2400"/>
              <a:buNone/>
              <a:defRPr sz="2400"/>
            </a:lvl7pPr>
            <a:lvl8pPr lvl="7" rtl="0" algn="l">
              <a:lnSpc>
                <a:spcPct val="100000"/>
              </a:lnSpc>
              <a:spcBef>
                <a:spcPts val="0"/>
              </a:spcBef>
              <a:spcAft>
                <a:spcPts val="0"/>
              </a:spcAft>
              <a:buSzPts val="2400"/>
              <a:buNone/>
              <a:defRPr sz="2400"/>
            </a:lvl8pPr>
            <a:lvl9pPr lvl="8" rtl="0" algn="l">
              <a:lnSpc>
                <a:spcPct val="100000"/>
              </a:lnSpc>
              <a:spcBef>
                <a:spcPts val="0"/>
              </a:spcBef>
              <a:spcAft>
                <a:spcPts val="0"/>
              </a:spcAft>
              <a:buSzPts val="2400"/>
              <a:buNone/>
              <a:defRPr sz="2400"/>
            </a:lvl9pPr>
          </a:lstStyle>
          <a:p/>
        </p:txBody>
      </p:sp>
      <p:sp>
        <p:nvSpPr>
          <p:cNvPr id="137" name="Google Shape;137;p4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rtl="0" algn="l">
              <a:lnSpc>
                <a:spcPct val="115000"/>
              </a:lnSpc>
              <a:spcBef>
                <a:spcPts val="0"/>
              </a:spcBef>
              <a:spcAft>
                <a:spcPts val="0"/>
              </a:spcAft>
              <a:buSzPts val="1200"/>
              <a:buChar char="●"/>
              <a:defRPr sz="12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138" name="Google Shape;138;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39" name="Shape 139"/>
        <p:cNvGrpSpPr/>
        <p:nvPr/>
      </p:nvGrpSpPr>
      <p:grpSpPr>
        <a:xfrm>
          <a:off x="0" y="0"/>
          <a:ext cx="0" cy="0"/>
          <a:chOff x="0" y="0"/>
          <a:chExt cx="0" cy="0"/>
        </a:xfrm>
      </p:grpSpPr>
      <p:sp>
        <p:nvSpPr>
          <p:cNvPr id="140" name="Google Shape;140;p4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rtl="0" algn="l">
              <a:lnSpc>
                <a:spcPct val="100000"/>
              </a:lnSpc>
              <a:spcBef>
                <a:spcPts val="0"/>
              </a:spcBef>
              <a:spcAft>
                <a:spcPts val="0"/>
              </a:spcAft>
              <a:buSzPts val="4800"/>
              <a:buNone/>
              <a:defRPr sz="4800"/>
            </a:lvl1pPr>
            <a:lvl2pPr lvl="1" rtl="0" algn="l">
              <a:lnSpc>
                <a:spcPct val="100000"/>
              </a:lnSpc>
              <a:spcBef>
                <a:spcPts val="0"/>
              </a:spcBef>
              <a:spcAft>
                <a:spcPts val="0"/>
              </a:spcAft>
              <a:buSzPts val="4800"/>
              <a:buNone/>
              <a:defRPr sz="4800"/>
            </a:lvl2pPr>
            <a:lvl3pPr lvl="2" rtl="0" algn="l">
              <a:lnSpc>
                <a:spcPct val="100000"/>
              </a:lnSpc>
              <a:spcBef>
                <a:spcPts val="0"/>
              </a:spcBef>
              <a:spcAft>
                <a:spcPts val="0"/>
              </a:spcAft>
              <a:buSzPts val="4800"/>
              <a:buNone/>
              <a:defRPr sz="4800"/>
            </a:lvl3pPr>
            <a:lvl4pPr lvl="3" rtl="0" algn="l">
              <a:lnSpc>
                <a:spcPct val="100000"/>
              </a:lnSpc>
              <a:spcBef>
                <a:spcPts val="0"/>
              </a:spcBef>
              <a:spcAft>
                <a:spcPts val="0"/>
              </a:spcAft>
              <a:buSzPts val="4800"/>
              <a:buNone/>
              <a:defRPr sz="4800"/>
            </a:lvl4pPr>
            <a:lvl5pPr lvl="4" rtl="0" algn="l">
              <a:lnSpc>
                <a:spcPct val="100000"/>
              </a:lnSpc>
              <a:spcBef>
                <a:spcPts val="0"/>
              </a:spcBef>
              <a:spcAft>
                <a:spcPts val="0"/>
              </a:spcAft>
              <a:buSzPts val="4800"/>
              <a:buNone/>
              <a:defRPr sz="4800"/>
            </a:lvl5pPr>
            <a:lvl6pPr lvl="5" rtl="0" algn="l">
              <a:lnSpc>
                <a:spcPct val="100000"/>
              </a:lnSpc>
              <a:spcBef>
                <a:spcPts val="0"/>
              </a:spcBef>
              <a:spcAft>
                <a:spcPts val="0"/>
              </a:spcAft>
              <a:buSzPts val="4800"/>
              <a:buNone/>
              <a:defRPr sz="4800"/>
            </a:lvl6pPr>
            <a:lvl7pPr lvl="6" rtl="0" algn="l">
              <a:lnSpc>
                <a:spcPct val="100000"/>
              </a:lnSpc>
              <a:spcBef>
                <a:spcPts val="0"/>
              </a:spcBef>
              <a:spcAft>
                <a:spcPts val="0"/>
              </a:spcAft>
              <a:buSzPts val="4800"/>
              <a:buNone/>
              <a:defRPr sz="4800"/>
            </a:lvl7pPr>
            <a:lvl8pPr lvl="7" rtl="0" algn="l">
              <a:lnSpc>
                <a:spcPct val="100000"/>
              </a:lnSpc>
              <a:spcBef>
                <a:spcPts val="0"/>
              </a:spcBef>
              <a:spcAft>
                <a:spcPts val="0"/>
              </a:spcAft>
              <a:buSzPts val="4800"/>
              <a:buNone/>
              <a:defRPr sz="4800"/>
            </a:lvl8pPr>
            <a:lvl9pPr lvl="8" rtl="0" algn="l">
              <a:lnSpc>
                <a:spcPct val="100000"/>
              </a:lnSpc>
              <a:spcBef>
                <a:spcPts val="0"/>
              </a:spcBef>
              <a:spcAft>
                <a:spcPts val="0"/>
              </a:spcAft>
              <a:buSzPts val="4800"/>
              <a:buNone/>
              <a:defRPr sz="4800"/>
            </a:lvl9pPr>
          </a:lstStyle>
          <a:p/>
        </p:txBody>
      </p:sp>
      <p:sp>
        <p:nvSpPr>
          <p:cNvPr id="141" name="Google Shape;141;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2" name="Shape 142"/>
        <p:cNvGrpSpPr/>
        <p:nvPr/>
      </p:nvGrpSpPr>
      <p:grpSpPr>
        <a:xfrm>
          <a:off x="0" y="0"/>
          <a:ext cx="0" cy="0"/>
          <a:chOff x="0" y="0"/>
          <a:chExt cx="0" cy="0"/>
        </a:xfrm>
      </p:grpSpPr>
      <p:sp>
        <p:nvSpPr>
          <p:cNvPr id="143" name="Google Shape;143;p4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rtl="0" algn="ctr">
              <a:lnSpc>
                <a:spcPct val="100000"/>
              </a:lnSpc>
              <a:spcBef>
                <a:spcPts val="0"/>
              </a:spcBef>
              <a:spcAft>
                <a:spcPts val="0"/>
              </a:spcAft>
              <a:buSzPts val="4200"/>
              <a:buNone/>
              <a:defRPr sz="4200"/>
            </a:lvl1pPr>
            <a:lvl2pPr lvl="1" rtl="0" algn="ctr">
              <a:lnSpc>
                <a:spcPct val="100000"/>
              </a:lnSpc>
              <a:spcBef>
                <a:spcPts val="0"/>
              </a:spcBef>
              <a:spcAft>
                <a:spcPts val="0"/>
              </a:spcAft>
              <a:buSzPts val="4200"/>
              <a:buNone/>
              <a:defRPr sz="4200"/>
            </a:lvl2pPr>
            <a:lvl3pPr lvl="2" rtl="0" algn="ctr">
              <a:lnSpc>
                <a:spcPct val="100000"/>
              </a:lnSpc>
              <a:spcBef>
                <a:spcPts val="0"/>
              </a:spcBef>
              <a:spcAft>
                <a:spcPts val="0"/>
              </a:spcAft>
              <a:buSzPts val="4200"/>
              <a:buNone/>
              <a:defRPr sz="4200"/>
            </a:lvl3pPr>
            <a:lvl4pPr lvl="3" rtl="0" algn="ctr">
              <a:lnSpc>
                <a:spcPct val="100000"/>
              </a:lnSpc>
              <a:spcBef>
                <a:spcPts val="0"/>
              </a:spcBef>
              <a:spcAft>
                <a:spcPts val="0"/>
              </a:spcAft>
              <a:buSzPts val="4200"/>
              <a:buNone/>
              <a:defRPr sz="4200"/>
            </a:lvl4pPr>
            <a:lvl5pPr lvl="4" rtl="0" algn="ctr">
              <a:lnSpc>
                <a:spcPct val="100000"/>
              </a:lnSpc>
              <a:spcBef>
                <a:spcPts val="0"/>
              </a:spcBef>
              <a:spcAft>
                <a:spcPts val="0"/>
              </a:spcAft>
              <a:buSzPts val="4200"/>
              <a:buNone/>
              <a:defRPr sz="4200"/>
            </a:lvl5pPr>
            <a:lvl6pPr lvl="5" rtl="0" algn="ctr">
              <a:lnSpc>
                <a:spcPct val="100000"/>
              </a:lnSpc>
              <a:spcBef>
                <a:spcPts val="0"/>
              </a:spcBef>
              <a:spcAft>
                <a:spcPts val="0"/>
              </a:spcAft>
              <a:buSzPts val="4200"/>
              <a:buNone/>
              <a:defRPr sz="4200"/>
            </a:lvl6pPr>
            <a:lvl7pPr lvl="6" rtl="0" algn="ctr">
              <a:lnSpc>
                <a:spcPct val="100000"/>
              </a:lnSpc>
              <a:spcBef>
                <a:spcPts val="0"/>
              </a:spcBef>
              <a:spcAft>
                <a:spcPts val="0"/>
              </a:spcAft>
              <a:buSzPts val="4200"/>
              <a:buNone/>
              <a:defRPr sz="4200"/>
            </a:lvl7pPr>
            <a:lvl8pPr lvl="7" rtl="0" algn="ctr">
              <a:lnSpc>
                <a:spcPct val="100000"/>
              </a:lnSpc>
              <a:spcBef>
                <a:spcPts val="0"/>
              </a:spcBef>
              <a:spcAft>
                <a:spcPts val="0"/>
              </a:spcAft>
              <a:buSzPts val="4200"/>
              <a:buNone/>
              <a:defRPr sz="4200"/>
            </a:lvl8pPr>
            <a:lvl9pPr lvl="8" rtl="0" algn="ctr">
              <a:lnSpc>
                <a:spcPct val="100000"/>
              </a:lnSpc>
              <a:spcBef>
                <a:spcPts val="0"/>
              </a:spcBef>
              <a:spcAft>
                <a:spcPts val="0"/>
              </a:spcAft>
              <a:buSzPts val="4200"/>
              <a:buNone/>
              <a:defRPr sz="4200"/>
            </a:lvl9pPr>
          </a:lstStyle>
          <a:p/>
        </p:txBody>
      </p:sp>
      <p:sp>
        <p:nvSpPr>
          <p:cNvPr id="145" name="Google Shape;145;p4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46" name="Google Shape;146;p4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rtl="0" algn="l">
              <a:lnSpc>
                <a:spcPct val="115000"/>
              </a:lnSpc>
              <a:spcBef>
                <a:spcPts val="0"/>
              </a:spcBef>
              <a:spcAft>
                <a:spcPts val="0"/>
              </a:spcAft>
              <a:buSzPts val="1800"/>
              <a:buChar char="●"/>
              <a:defRPr/>
            </a:lvl1pPr>
            <a:lvl2pPr indent="-317500" lvl="1" marL="914400" rtl="0" algn="l">
              <a:lnSpc>
                <a:spcPct val="115000"/>
              </a:lnSpc>
              <a:spcBef>
                <a:spcPts val="1600"/>
              </a:spcBef>
              <a:spcAft>
                <a:spcPts val="0"/>
              </a:spcAft>
              <a:buSzPts val="1400"/>
              <a:buChar char="○"/>
              <a:defRPr/>
            </a:lvl2pPr>
            <a:lvl3pPr indent="-317500" lvl="2" marL="1371600" rtl="0" algn="l">
              <a:lnSpc>
                <a:spcPct val="115000"/>
              </a:lnSpc>
              <a:spcBef>
                <a:spcPts val="1600"/>
              </a:spcBef>
              <a:spcAft>
                <a:spcPts val="0"/>
              </a:spcAft>
              <a:buSzPts val="1400"/>
              <a:buChar char="■"/>
              <a:defRPr/>
            </a:lvl3pPr>
            <a:lvl4pPr indent="-317500" lvl="3" marL="1828800" rtl="0" algn="l">
              <a:lnSpc>
                <a:spcPct val="115000"/>
              </a:lnSpc>
              <a:spcBef>
                <a:spcPts val="1600"/>
              </a:spcBef>
              <a:spcAft>
                <a:spcPts val="0"/>
              </a:spcAft>
              <a:buSzPts val="1400"/>
              <a:buChar char="●"/>
              <a:defRPr/>
            </a:lvl4pPr>
            <a:lvl5pPr indent="-317500" lvl="4" marL="2286000" rtl="0" algn="l">
              <a:lnSpc>
                <a:spcPct val="115000"/>
              </a:lnSpc>
              <a:spcBef>
                <a:spcPts val="1600"/>
              </a:spcBef>
              <a:spcAft>
                <a:spcPts val="0"/>
              </a:spcAft>
              <a:buSzPts val="1400"/>
              <a:buChar char="○"/>
              <a:defRPr/>
            </a:lvl5pPr>
            <a:lvl6pPr indent="-317500" lvl="5" marL="2743200" rtl="0" algn="l">
              <a:lnSpc>
                <a:spcPct val="115000"/>
              </a:lnSpc>
              <a:spcBef>
                <a:spcPts val="1600"/>
              </a:spcBef>
              <a:spcAft>
                <a:spcPts val="0"/>
              </a:spcAft>
              <a:buSzPts val="1400"/>
              <a:buChar char="■"/>
              <a:defRPr/>
            </a:lvl6pPr>
            <a:lvl7pPr indent="-317500" lvl="6" marL="3200400" rtl="0" algn="l">
              <a:lnSpc>
                <a:spcPct val="115000"/>
              </a:lnSpc>
              <a:spcBef>
                <a:spcPts val="1600"/>
              </a:spcBef>
              <a:spcAft>
                <a:spcPts val="0"/>
              </a:spcAft>
              <a:buSzPts val="1400"/>
              <a:buChar char="●"/>
              <a:defRPr/>
            </a:lvl7pPr>
            <a:lvl8pPr indent="-317500" lvl="7" marL="3657600" rtl="0" algn="l">
              <a:lnSpc>
                <a:spcPct val="115000"/>
              </a:lnSpc>
              <a:spcBef>
                <a:spcPts val="1600"/>
              </a:spcBef>
              <a:spcAft>
                <a:spcPts val="0"/>
              </a:spcAft>
              <a:buSzPts val="1400"/>
              <a:buChar char="○"/>
              <a:defRPr/>
            </a:lvl8pPr>
            <a:lvl9pPr indent="-317500" lvl="8" marL="4114800" rtl="0" algn="l">
              <a:lnSpc>
                <a:spcPct val="115000"/>
              </a:lnSpc>
              <a:spcBef>
                <a:spcPts val="1600"/>
              </a:spcBef>
              <a:spcAft>
                <a:spcPts val="1600"/>
              </a:spcAft>
              <a:buSzPts val="1400"/>
              <a:buChar char="■"/>
              <a:defRPr/>
            </a:lvl9pPr>
          </a:lstStyle>
          <a:p/>
        </p:txBody>
      </p:sp>
      <p:sp>
        <p:nvSpPr>
          <p:cNvPr id="147" name="Google Shape;147;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8" name="Shape 148"/>
        <p:cNvGrpSpPr/>
        <p:nvPr/>
      </p:nvGrpSpPr>
      <p:grpSpPr>
        <a:xfrm>
          <a:off x="0" y="0"/>
          <a:ext cx="0" cy="0"/>
          <a:chOff x="0" y="0"/>
          <a:chExt cx="0" cy="0"/>
        </a:xfrm>
      </p:grpSpPr>
      <p:sp>
        <p:nvSpPr>
          <p:cNvPr id="149" name="Google Shape;149;p4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rtl="0" algn="l">
              <a:lnSpc>
                <a:spcPct val="100000"/>
              </a:lnSpc>
              <a:spcBef>
                <a:spcPts val="0"/>
              </a:spcBef>
              <a:spcAft>
                <a:spcPts val="0"/>
              </a:spcAft>
              <a:buSzPts val="1800"/>
              <a:buNone/>
              <a:defRPr/>
            </a:lvl1pPr>
          </a:lstStyle>
          <a:p/>
        </p:txBody>
      </p:sp>
      <p:sp>
        <p:nvSpPr>
          <p:cNvPr id="150" name="Google Shape;150;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1" name="Shape 151"/>
        <p:cNvGrpSpPr/>
        <p:nvPr/>
      </p:nvGrpSpPr>
      <p:grpSpPr>
        <a:xfrm>
          <a:off x="0" y="0"/>
          <a:ext cx="0" cy="0"/>
          <a:chOff x="0" y="0"/>
          <a:chExt cx="0" cy="0"/>
        </a:xfrm>
      </p:grpSpPr>
      <p:sp>
        <p:nvSpPr>
          <p:cNvPr id="152" name="Google Shape;152;p4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rtl="0" algn="ctr">
              <a:lnSpc>
                <a:spcPct val="100000"/>
              </a:lnSpc>
              <a:spcBef>
                <a:spcPts val="0"/>
              </a:spcBef>
              <a:spcAft>
                <a:spcPts val="0"/>
              </a:spcAft>
              <a:buSzPts val="12000"/>
              <a:buNone/>
              <a:defRPr sz="12000"/>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a:r>
              <a:t>xx%</a:t>
            </a:r>
          </a:p>
        </p:txBody>
      </p:sp>
      <p:sp>
        <p:nvSpPr>
          <p:cNvPr id="153" name="Google Shape;153;p4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rtl="0" algn="ctr">
              <a:lnSpc>
                <a:spcPct val="115000"/>
              </a:lnSpc>
              <a:spcBef>
                <a:spcPts val="0"/>
              </a:spcBef>
              <a:spcAft>
                <a:spcPts val="0"/>
              </a:spcAft>
              <a:buSzPts val="1800"/>
              <a:buChar char="●"/>
              <a:defRPr/>
            </a:lvl1pPr>
            <a:lvl2pPr indent="-317500" lvl="1" marL="914400" rtl="0" algn="ctr">
              <a:lnSpc>
                <a:spcPct val="115000"/>
              </a:lnSpc>
              <a:spcBef>
                <a:spcPts val="1600"/>
              </a:spcBef>
              <a:spcAft>
                <a:spcPts val="0"/>
              </a:spcAft>
              <a:buSzPts val="1400"/>
              <a:buChar char="○"/>
              <a:defRPr/>
            </a:lvl2pPr>
            <a:lvl3pPr indent="-317500" lvl="2" marL="1371600" rtl="0" algn="ctr">
              <a:lnSpc>
                <a:spcPct val="115000"/>
              </a:lnSpc>
              <a:spcBef>
                <a:spcPts val="1600"/>
              </a:spcBef>
              <a:spcAft>
                <a:spcPts val="0"/>
              </a:spcAft>
              <a:buSzPts val="1400"/>
              <a:buChar char="■"/>
              <a:defRPr/>
            </a:lvl3pPr>
            <a:lvl4pPr indent="-317500" lvl="3" marL="1828800" rtl="0" algn="ctr">
              <a:lnSpc>
                <a:spcPct val="115000"/>
              </a:lnSpc>
              <a:spcBef>
                <a:spcPts val="1600"/>
              </a:spcBef>
              <a:spcAft>
                <a:spcPts val="0"/>
              </a:spcAft>
              <a:buSzPts val="1400"/>
              <a:buChar char="●"/>
              <a:defRPr/>
            </a:lvl4pPr>
            <a:lvl5pPr indent="-317500" lvl="4" marL="2286000" rtl="0" algn="ctr">
              <a:lnSpc>
                <a:spcPct val="115000"/>
              </a:lnSpc>
              <a:spcBef>
                <a:spcPts val="1600"/>
              </a:spcBef>
              <a:spcAft>
                <a:spcPts val="0"/>
              </a:spcAft>
              <a:buSzPts val="1400"/>
              <a:buChar char="○"/>
              <a:defRPr/>
            </a:lvl5pPr>
            <a:lvl6pPr indent="-317500" lvl="5" marL="2743200" rtl="0" algn="ctr">
              <a:lnSpc>
                <a:spcPct val="115000"/>
              </a:lnSpc>
              <a:spcBef>
                <a:spcPts val="1600"/>
              </a:spcBef>
              <a:spcAft>
                <a:spcPts val="0"/>
              </a:spcAft>
              <a:buSzPts val="1400"/>
              <a:buChar char="■"/>
              <a:defRPr/>
            </a:lvl6pPr>
            <a:lvl7pPr indent="-317500" lvl="6" marL="3200400" rtl="0" algn="ctr">
              <a:lnSpc>
                <a:spcPct val="115000"/>
              </a:lnSpc>
              <a:spcBef>
                <a:spcPts val="1600"/>
              </a:spcBef>
              <a:spcAft>
                <a:spcPts val="0"/>
              </a:spcAft>
              <a:buSzPts val="1400"/>
              <a:buChar char="●"/>
              <a:defRPr/>
            </a:lvl7pPr>
            <a:lvl8pPr indent="-317500" lvl="7" marL="3657600" rtl="0" algn="ctr">
              <a:lnSpc>
                <a:spcPct val="115000"/>
              </a:lnSpc>
              <a:spcBef>
                <a:spcPts val="1600"/>
              </a:spcBef>
              <a:spcAft>
                <a:spcPts val="0"/>
              </a:spcAft>
              <a:buSzPts val="1400"/>
              <a:buChar char="○"/>
              <a:defRPr/>
            </a:lvl8pPr>
            <a:lvl9pPr indent="-317500" lvl="8" marL="4114800" rtl="0" algn="ctr">
              <a:lnSpc>
                <a:spcPct val="115000"/>
              </a:lnSpc>
              <a:spcBef>
                <a:spcPts val="1600"/>
              </a:spcBef>
              <a:spcAft>
                <a:spcPts val="1600"/>
              </a:spcAft>
              <a:buSzPts val="1400"/>
              <a:buChar char="■"/>
              <a:defRPr/>
            </a:lvl9pPr>
          </a:lstStyle>
          <a:p/>
        </p:txBody>
      </p:sp>
      <p:sp>
        <p:nvSpPr>
          <p:cNvPr id="154" name="Google Shape;154;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5" name="Shape 155"/>
        <p:cNvGrpSpPr/>
        <p:nvPr/>
      </p:nvGrpSpPr>
      <p:grpSpPr>
        <a:xfrm>
          <a:off x="0" y="0"/>
          <a:ext cx="0" cy="0"/>
          <a:chOff x="0" y="0"/>
          <a:chExt cx="0" cy="0"/>
        </a:xfrm>
      </p:grpSpPr>
      <p:sp>
        <p:nvSpPr>
          <p:cNvPr id="156" name="Google Shape;156;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p:cSld name="TITLE_1">
    <p:spTree>
      <p:nvGrpSpPr>
        <p:cNvPr id="157" name="Shape 157"/>
        <p:cNvGrpSpPr/>
        <p:nvPr/>
      </p:nvGrpSpPr>
      <p:grpSpPr>
        <a:xfrm>
          <a:off x="0" y="0"/>
          <a:ext cx="0" cy="0"/>
          <a:chOff x="0" y="0"/>
          <a:chExt cx="0" cy="0"/>
        </a:xfrm>
      </p:grpSpPr>
      <p:sp>
        <p:nvSpPr>
          <p:cNvPr id="158" name="Google Shape;158;p4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5200"/>
              <a:buChar char="●"/>
              <a:defRPr sz="5200"/>
            </a:lvl1pPr>
            <a:lvl2pPr lvl="1" rtl="0" algn="ctr">
              <a:spcBef>
                <a:spcPts val="0"/>
              </a:spcBef>
              <a:spcAft>
                <a:spcPts val="0"/>
              </a:spcAft>
              <a:buSzPts val="5200"/>
              <a:buChar char="○"/>
              <a:defRPr sz="5200"/>
            </a:lvl2pPr>
            <a:lvl3pPr lvl="2" rtl="0" algn="ctr">
              <a:spcBef>
                <a:spcPts val="0"/>
              </a:spcBef>
              <a:spcAft>
                <a:spcPts val="0"/>
              </a:spcAft>
              <a:buSzPts val="5200"/>
              <a:buChar char="■"/>
              <a:defRPr sz="5200"/>
            </a:lvl3pPr>
            <a:lvl4pPr lvl="3" rtl="0" algn="ctr">
              <a:spcBef>
                <a:spcPts val="0"/>
              </a:spcBef>
              <a:spcAft>
                <a:spcPts val="0"/>
              </a:spcAft>
              <a:buSzPts val="5200"/>
              <a:buChar char="●"/>
              <a:defRPr sz="5200"/>
            </a:lvl4pPr>
            <a:lvl5pPr lvl="4" rtl="0" algn="ctr">
              <a:spcBef>
                <a:spcPts val="0"/>
              </a:spcBef>
              <a:spcAft>
                <a:spcPts val="0"/>
              </a:spcAft>
              <a:buSzPts val="5200"/>
              <a:buChar char="○"/>
              <a:defRPr sz="5200"/>
            </a:lvl5pPr>
            <a:lvl6pPr lvl="5" rtl="0" algn="ctr">
              <a:spcBef>
                <a:spcPts val="0"/>
              </a:spcBef>
              <a:spcAft>
                <a:spcPts val="0"/>
              </a:spcAft>
              <a:buSzPts val="5200"/>
              <a:buChar char="■"/>
              <a:defRPr sz="5200"/>
            </a:lvl6pPr>
            <a:lvl7pPr lvl="6" rtl="0" algn="ctr">
              <a:spcBef>
                <a:spcPts val="0"/>
              </a:spcBef>
              <a:spcAft>
                <a:spcPts val="0"/>
              </a:spcAft>
              <a:buSzPts val="5200"/>
              <a:buChar char="●"/>
              <a:defRPr sz="5200"/>
            </a:lvl7pPr>
            <a:lvl8pPr lvl="7" rtl="0" algn="ctr">
              <a:spcBef>
                <a:spcPts val="0"/>
              </a:spcBef>
              <a:spcAft>
                <a:spcPts val="0"/>
              </a:spcAft>
              <a:buSzPts val="5200"/>
              <a:buChar char="○"/>
              <a:defRPr sz="5200"/>
            </a:lvl8pPr>
            <a:lvl9pPr lvl="8" rtl="0" algn="ctr">
              <a:spcBef>
                <a:spcPts val="0"/>
              </a:spcBef>
              <a:spcAft>
                <a:spcPts val="0"/>
              </a:spcAft>
              <a:buSzPts val="5200"/>
              <a:buChar char="■"/>
              <a:defRPr sz="5200"/>
            </a:lvl9pPr>
          </a:lstStyle>
          <a:p/>
        </p:txBody>
      </p:sp>
      <p:sp>
        <p:nvSpPr>
          <p:cNvPr id="159" name="Google Shape;159;p46"/>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0" name="Google Shape;160;p4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1" name="Shape 161"/>
        <p:cNvGrpSpPr/>
        <p:nvPr/>
      </p:nvGrpSpPr>
      <p:grpSpPr>
        <a:xfrm>
          <a:off x="0" y="0"/>
          <a:ext cx="0" cy="0"/>
          <a:chOff x="0" y="0"/>
          <a:chExt cx="0" cy="0"/>
        </a:xfrm>
      </p:grpSpPr>
      <p:sp>
        <p:nvSpPr>
          <p:cNvPr id="162" name="Google Shape;162;p47"/>
          <p:cNvSpPr txBox="1"/>
          <p:nvPr>
            <p:ph type="title"/>
          </p:nvPr>
        </p:nvSpPr>
        <p:spPr>
          <a:xfrm>
            <a:off x="628650" y="273844"/>
            <a:ext cx="7886700" cy="493500"/>
          </a:xfrm>
          <a:prstGeom prst="rect">
            <a:avLst/>
          </a:prstGeom>
          <a:noFill/>
          <a:ln>
            <a:noFill/>
          </a:ln>
        </p:spPr>
        <p:txBody>
          <a:bodyPr anchorCtr="0" anchor="t" bIns="17150" lIns="34300" spcFirstLastPara="1" rIns="34300" wrap="square" tIns="17150">
            <a:noAutofit/>
          </a:bodyPr>
          <a:lstStyle>
            <a:lvl1pPr lvl="0" marR="0" rtl="0" algn="l">
              <a:lnSpc>
                <a:spcPct val="90000"/>
              </a:lnSpc>
              <a:spcBef>
                <a:spcPts val="0"/>
              </a:spcBef>
              <a:spcAft>
                <a:spcPts val="0"/>
              </a:spcAft>
              <a:buClr>
                <a:schemeClr val="accent4"/>
              </a:buClr>
              <a:buSzPts val="3300"/>
              <a:buFont typeface="Arial"/>
              <a:buNone/>
              <a:defRPr b="0" i="0" sz="3300" u="none" cap="none" strike="noStrike">
                <a:solidFill>
                  <a:schemeClr val="accent4"/>
                </a:solidFill>
                <a:latin typeface="Arial"/>
                <a:ea typeface="Arial"/>
                <a:cs typeface="Arial"/>
                <a:sym typeface="Arial"/>
              </a:defRPr>
            </a:lvl1pPr>
            <a:lvl2pPr lvl="1"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9pPr>
          </a:lstStyle>
          <a:p/>
        </p:txBody>
      </p:sp>
      <p:sp>
        <p:nvSpPr>
          <p:cNvPr id="163" name="Google Shape;163;p47"/>
          <p:cNvSpPr txBox="1"/>
          <p:nvPr>
            <p:ph idx="1" type="body"/>
          </p:nvPr>
        </p:nvSpPr>
        <p:spPr>
          <a:xfrm>
            <a:off x="628650" y="1369219"/>
            <a:ext cx="7886700" cy="3263400"/>
          </a:xfrm>
          <a:prstGeom prst="rect">
            <a:avLst/>
          </a:prstGeom>
          <a:noFill/>
          <a:ln>
            <a:noFill/>
          </a:ln>
        </p:spPr>
        <p:txBody>
          <a:bodyPr anchorCtr="0" anchor="t" bIns="17150" lIns="34300" spcFirstLastPara="1" rIns="34300" wrap="square" tIns="17150">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1150" lvl="3" marL="18288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Arial"/>
                <a:ea typeface="Arial"/>
                <a:cs typeface="Arial"/>
                <a:sym typeface="Arial"/>
              </a:defRPr>
            </a:lvl4pPr>
            <a:lvl5pPr indent="-311150" lvl="4" marL="22860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Arial"/>
                <a:ea typeface="Arial"/>
                <a:cs typeface="Arial"/>
                <a:sym typeface="Arial"/>
              </a:defRPr>
            </a:lvl5pPr>
            <a:lvl6pPr indent="-311150" lvl="5" marL="27432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Raleway Thin"/>
                <a:ea typeface="Raleway Thin"/>
                <a:cs typeface="Raleway Thin"/>
                <a:sym typeface="Raleway Thin"/>
              </a:defRPr>
            </a:lvl6pPr>
            <a:lvl7pPr indent="-311150" lvl="6" marL="32004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Raleway Thin"/>
                <a:ea typeface="Raleway Thin"/>
                <a:cs typeface="Raleway Thin"/>
                <a:sym typeface="Raleway Thin"/>
              </a:defRPr>
            </a:lvl7pPr>
            <a:lvl8pPr indent="-311150" lvl="7" marL="36576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Raleway Thin"/>
                <a:ea typeface="Raleway Thin"/>
                <a:cs typeface="Raleway Thin"/>
                <a:sym typeface="Raleway Thin"/>
              </a:defRPr>
            </a:lvl8pPr>
            <a:lvl9pPr indent="-311150" lvl="8" marL="4114800" marR="0" rtl="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Raleway Thin"/>
                <a:ea typeface="Raleway Thin"/>
                <a:cs typeface="Raleway Thin"/>
                <a:sym typeface="Raleway Thin"/>
              </a:defRPr>
            </a:lvl9pPr>
          </a:lstStyle>
          <a:p/>
        </p:txBody>
      </p:sp>
      <p:sp>
        <p:nvSpPr>
          <p:cNvPr id="164" name="Google Shape;164;p47"/>
          <p:cNvSpPr/>
          <p:nvPr>
            <p:ph idx="12" type="sldNum"/>
          </p:nvPr>
        </p:nvSpPr>
        <p:spPr>
          <a:xfrm>
            <a:off x="8515350" y="4869656"/>
            <a:ext cx="628500" cy="273900"/>
          </a:xfrm>
          <a:prstGeom prst="roundRect">
            <a:avLst>
              <a:gd fmla="val 10797" name="adj"/>
            </a:avLst>
          </a:prstGeom>
          <a:noFill/>
          <a:ln>
            <a:noFill/>
          </a:ln>
        </p:spPr>
        <p:txBody>
          <a:bodyPr anchorCtr="0" anchor="ctr" bIns="17150" lIns="34300" spcFirstLastPara="1" rIns="34300" wrap="square" tIns="1715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9" name="Shape 169"/>
        <p:cNvGrpSpPr/>
        <p:nvPr/>
      </p:nvGrpSpPr>
      <p:grpSpPr>
        <a:xfrm>
          <a:off x="0" y="0"/>
          <a:ext cx="0" cy="0"/>
          <a:chOff x="0" y="0"/>
          <a:chExt cx="0" cy="0"/>
        </a:xfrm>
      </p:grpSpPr>
      <p:sp>
        <p:nvSpPr>
          <p:cNvPr id="170" name="Google Shape;170;p49"/>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1" name="Google Shape;171;p49"/>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72" name="Google Shape;172;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3" name="Shape 173"/>
        <p:cNvGrpSpPr/>
        <p:nvPr/>
      </p:nvGrpSpPr>
      <p:grpSpPr>
        <a:xfrm>
          <a:off x="0" y="0"/>
          <a:ext cx="0" cy="0"/>
          <a:chOff x="0" y="0"/>
          <a:chExt cx="0" cy="0"/>
        </a:xfrm>
      </p:grpSpPr>
      <p:sp>
        <p:nvSpPr>
          <p:cNvPr id="174" name="Google Shape;174;p50"/>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75" name="Google Shape;175;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6" name="Shape 176"/>
        <p:cNvGrpSpPr/>
        <p:nvPr/>
      </p:nvGrpSpPr>
      <p:grpSpPr>
        <a:xfrm>
          <a:off x="0" y="0"/>
          <a:ext cx="0" cy="0"/>
          <a:chOff x="0" y="0"/>
          <a:chExt cx="0" cy="0"/>
        </a:xfrm>
      </p:grpSpPr>
      <p:sp>
        <p:nvSpPr>
          <p:cNvPr id="177" name="Google Shape;177;p5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8" name="Google Shape;178;p5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79" name="Google Shape;179;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80" name="Shape 180"/>
        <p:cNvGrpSpPr/>
        <p:nvPr/>
      </p:nvGrpSpPr>
      <p:grpSpPr>
        <a:xfrm>
          <a:off x="0" y="0"/>
          <a:ext cx="0" cy="0"/>
          <a:chOff x="0" y="0"/>
          <a:chExt cx="0" cy="0"/>
        </a:xfrm>
      </p:grpSpPr>
      <p:sp>
        <p:nvSpPr>
          <p:cNvPr id="181" name="Google Shape;181;p5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2" name="Google Shape;182;p5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83" name="Google Shape;183;p5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84" name="Google Shape;184;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5" name="Shape 185"/>
        <p:cNvGrpSpPr/>
        <p:nvPr/>
      </p:nvGrpSpPr>
      <p:grpSpPr>
        <a:xfrm>
          <a:off x="0" y="0"/>
          <a:ext cx="0" cy="0"/>
          <a:chOff x="0" y="0"/>
          <a:chExt cx="0" cy="0"/>
        </a:xfrm>
      </p:grpSpPr>
      <p:sp>
        <p:nvSpPr>
          <p:cNvPr id="186" name="Google Shape;186;p5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7" name="Google Shape;187;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88" name="Shape 188"/>
        <p:cNvGrpSpPr/>
        <p:nvPr/>
      </p:nvGrpSpPr>
      <p:grpSpPr>
        <a:xfrm>
          <a:off x="0" y="0"/>
          <a:ext cx="0" cy="0"/>
          <a:chOff x="0" y="0"/>
          <a:chExt cx="0" cy="0"/>
        </a:xfrm>
      </p:grpSpPr>
      <p:sp>
        <p:nvSpPr>
          <p:cNvPr id="189" name="Google Shape;189;p5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90" name="Google Shape;190;p5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91" name="Google Shape;191;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92" name="Shape 192"/>
        <p:cNvGrpSpPr/>
        <p:nvPr/>
      </p:nvGrpSpPr>
      <p:grpSpPr>
        <a:xfrm>
          <a:off x="0" y="0"/>
          <a:ext cx="0" cy="0"/>
          <a:chOff x="0" y="0"/>
          <a:chExt cx="0" cy="0"/>
        </a:xfrm>
      </p:grpSpPr>
      <p:sp>
        <p:nvSpPr>
          <p:cNvPr id="193" name="Google Shape;193;p55"/>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94" name="Google Shape;194;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95" name="Shape 195"/>
        <p:cNvGrpSpPr/>
        <p:nvPr/>
      </p:nvGrpSpPr>
      <p:grpSpPr>
        <a:xfrm>
          <a:off x="0" y="0"/>
          <a:ext cx="0" cy="0"/>
          <a:chOff x="0" y="0"/>
          <a:chExt cx="0" cy="0"/>
        </a:xfrm>
      </p:grpSpPr>
      <p:sp>
        <p:nvSpPr>
          <p:cNvPr id="196" name="Google Shape;196;p5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56"/>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98" name="Google Shape;198;p56"/>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99" name="Google Shape;199;p56"/>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00" name="Google Shape;200;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01" name="Shape 201"/>
        <p:cNvGrpSpPr/>
        <p:nvPr/>
      </p:nvGrpSpPr>
      <p:grpSpPr>
        <a:xfrm>
          <a:off x="0" y="0"/>
          <a:ext cx="0" cy="0"/>
          <a:chOff x="0" y="0"/>
          <a:chExt cx="0" cy="0"/>
        </a:xfrm>
      </p:grpSpPr>
      <p:sp>
        <p:nvSpPr>
          <p:cNvPr id="202" name="Google Shape;202;p57"/>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203" name="Google Shape;203;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04" name="Shape 204"/>
        <p:cNvGrpSpPr/>
        <p:nvPr/>
      </p:nvGrpSpPr>
      <p:grpSpPr>
        <a:xfrm>
          <a:off x="0" y="0"/>
          <a:ext cx="0" cy="0"/>
          <a:chOff x="0" y="0"/>
          <a:chExt cx="0" cy="0"/>
        </a:xfrm>
      </p:grpSpPr>
      <p:sp>
        <p:nvSpPr>
          <p:cNvPr id="205" name="Google Shape;205;p5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06" name="Google Shape;206;p58"/>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207" name="Google Shape;207;p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8" name="Shape 208"/>
        <p:cNvGrpSpPr/>
        <p:nvPr/>
      </p:nvGrpSpPr>
      <p:grpSpPr>
        <a:xfrm>
          <a:off x="0" y="0"/>
          <a:ext cx="0" cy="0"/>
          <a:chOff x="0" y="0"/>
          <a:chExt cx="0" cy="0"/>
        </a:xfrm>
      </p:grpSpPr>
      <p:sp>
        <p:nvSpPr>
          <p:cNvPr id="209" name="Google Shape;209;p5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5.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theme" Target="../theme/theme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1.xml"/><Relationship Id="rId10" Type="http://schemas.openxmlformats.org/officeDocument/2006/relationships/slideLayout" Target="../slideLayouts/slideLayout40.xml"/><Relationship Id="rId13" Type="http://schemas.openxmlformats.org/officeDocument/2006/relationships/slideLayout" Target="../slideLayouts/slideLayout43.xml"/><Relationship Id="rId12" Type="http://schemas.openxmlformats.org/officeDocument/2006/relationships/slideLayout" Target="../slideLayouts/slideLayout42.xml"/><Relationship Id="rId1" Type="http://schemas.openxmlformats.org/officeDocument/2006/relationships/slideLayout" Target="../slideLayouts/slideLayout31.xml"/><Relationship Id="rId2" Type="http://schemas.openxmlformats.org/officeDocument/2006/relationships/slideLayout" Target="../slideLayouts/slideLayout32.xml"/><Relationship Id="rId3" Type="http://schemas.openxmlformats.org/officeDocument/2006/relationships/slideLayout" Target="../slideLayouts/slideLayout3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 Id="rId5" Type="http://schemas.openxmlformats.org/officeDocument/2006/relationships/slideLayout" Target="../slideLayouts/slideLayout35.xml"/><Relationship Id="rId6" Type="http://schemas.openxmlformats.org/officeDocument/2006/relationships/slideLayout" Target="../slideLayouts/slideLayout36.xml"/><Relationship Id="rId7" Type="http://schemas.openxmlformats.org/officeDocument/2006/relationships/slideLayout" Target="../slideLayouts/slideLayout37.xml"/><Relationship Id="rId8"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4.xml"/><Relationship Id="rId10" Type="http://schemas.openxmlformats.org/officeDocument/2006/relationships/slideLayout" Target="../slideLayouts/slideLayout53.xml"/><Relationship Id="rId12" Type="http://schemas.openxmlformats.org/officeDocument/2006/relationships/theme" Target="../theme/theme1.xml"/><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9" Type="http://schemas.openxmlformats.org/officeDocument/2006/relationships/slideLayout" Target="../slideLayouts/slideLayout52.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0" name="Shape 50"/>
        <p:cNvGrpSpPr/>
        <p:nvPr/>
      </p:nvGrpSpPr>
      <p:grpSpPr>
        <a:xfrm>
          <a:off x="0" y="0"/>
          <a:ext cx="0" cy="0"/>
          <a:chOff x="0" y="0"/>
          <a:chExt cx="0" cy="0"/>
        </a:xfrm>
      </p:grpSpPr>
      <p:sp>
        <p:nvSpPr>
          <p:cNvPr id="51" name="Google Shape;51;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5" name="Shape 95"/>
        <p:cNvGrpSpPr/>
        <p:nvPr/>
      </p:nvGrpSpPr>
      <p:grpSpPr>
        <a:xfrm>
          <a:off x="0" y="0"/>
          <a:ext cx="0" cy="0"/>
          <a:chOff x="0" y="0"/>
          <a:chExt cx="0" cy="0"/>
        </a:xfrm>
      </p:grpSpPr>
      <p:sp>
        <p:nvSpPr>
          <p:cNvPr id="96" name="Google Shape;96;p26"/>
          <p:cNvSpPr/>
          <p:nvPr>
            <p:ph idx="12" type="sldNum"/>
          </p:nvPr>
        </p:nvSpPr>
        <p:spPr>
          <a:xfrm>
            <a:off x="8515350" y="4869656"/>
            <a:ext cx="628650" cy="273844"/>
          </a:xfrm>
          <a:prstGeom prst="roundRect">
            <a:avLst>
              <a:gd fmla="val 10797" name="adj"/>
            </a:avLst>
          </a:prstGeom>
          <a:noFill/>
          <a:ln>
            <a:noFill/>
          </a:ln>
        </p:spPr>
        <p:txBody>
          <a:bodyPr anchorCtr="0" anchor="ctr" bIns="17150" lIns="34300" spcFirstLastPara="1" rIns="34300" wrap="square" tIns="1715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aleway"/>
                <a:ea typeface="Raleway"/>
                <a:cs typeface="Raleway"/>
                <a:sym typeface="Raleway"/>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117" name="Shape 117"/>
        <p:cNvGrpSpPr/>
        <p:nvPr/>
      </p:nvGrpSpPr>
      <p:grpSpPr>
        <a:xfrm>
          <a:off x="0" y="0"/>
          <a:ext cx="0" cy="0"/>
          <a:chOff x="0" y="0"/>
          <a:chExt cx="0" cy="0"/>
        </a:xfrm>
      </p:grpSpPr>
      <p:sp>
        <p:nvSpPr>
          <p:cNvPr id="118" name="Google Shape;118;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165" name="Shape 165"/>
        <p:cNvGrpSpPr/>
        <p:nvPr/>
      </p:nvGrpSpPr>
      <p:grpSpPr>
        <a:xfrm>
          <a:off x="0" y="0"/>
          <a:ext cx="0" cy="0"/>
          <a:chOff x="0" y="0"/>
          <a:chExt cx="0" cy="0"/>
        </a:xfrm>
      </p:grpSpPr>
      <p:sp>
        <p:nvSpPr>
          <p:cNvPr id="166" name="Google Shape;166;p4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67" name="Google Shape;167;p4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168" name="Google Shape;168;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9.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4.png"/><Relationship Id="rId8"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p60"/>
          <p:cNvPicPr preferRelativeResize="0"/>
          <p:nvPr/>
        </p:nvPicPr>
        <p:blipFill>
          <a:blip r:embed="rId3">
            <a:alphaModFix/>
          </a:blip>
          <a:stretch>
            <a:fillRect/>
          </a:stretch>
        </p:blipFill>
        <p:spPr>
          <a:xfrm>
            <a:off x="1501275" y="515975"/>
            <a:ext cx="6613100" cy="4111550"/>
          </a:xfrm>
          <a:prstGeom prst="rect">
            <a:avLst/>
          </a:prstGeom>
          <a:noFill/>
          <a:ln>
            <a:noFill/>
          </a:ln>
        </p:spPr>
      </p:pic>
      <p:sp>
        <p:nvSpPr>
          <p:cNvPr id="215" name="Google Shape;215;p60"/>
          <p:cNvSpPr txBox="1"/>
          <p:nvPr/>
        </p:nvSpPr>
        <p:spPr>
          <a:xfrm>
            <a:off x="2513000" y="828225"/>
            <a:ext cx="3108300" cy="48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ja" sz="2000">
                <a:solidFill>
                  <a:srgbClr val="1EC79F"/>
                </a:solidFill>
                <a:latin typeface="MS PGothic"/>
                <a:ea typeface="MS PGothic"/>
                <a:cs typeface="MS PGothic"/>
                <a:sym typeface="MS PGothic"/>
              </a:rPr>
              <a:t>AI</a:t>
            </a:r>
            <a:r>
              <a:rPr b="1" lang="ja" sz="2000">
                <a:solidFill>
                  <a:srgbClr val="1EC79F"/>
                </a:solidFill>
                <a:latin typeface="MS PGothic"/>
                <a:ea typeface="MS PGothic"/>
                <a:cs typeface="MS PGothic"/>
                <a:sym typeface="MS PGothic"/>
              </a:rPr>
              <a:t>コスト</a:t>
            </a:r>
            <a:r>
              <a:rPr b="1" lang="ja" sz="2000">
                <a:solidFill>
                  <a:srgbClr val="1EC79F"/>
                </a:solidFill>
                <a:latin typeface="MS PGothic"/>
                <a:ea typeface="MS PGothic"/>
                <a:cs typeface="MS PGothic"/>
                <a:sym typeface="MS PGothic"/>
              </a:rPr>
              <a:t>カット</a:t>
            </a:r>
            <a:r>
              <a:rPr b="1" lang="ja" sz="2000">
                <a:solidFill>
                  <a:srgbClr val="1EC79F"/>
                </a:solidFill>
                <a:latin typeface="MS PGothic"/>
                <a:ea typeface="MS PGothic"/>
                <a:cs typeface="MS PGothic"/>
                <a:sym typeface="MS PGothic"/>
              </a:rPr>
              <a:t>システム</a:t>
            </a:r>
            <a:endParaRPr b="1" i="0" sz="2000" u="none" cap="none" strike="noStrike">
              <a:solidFill>
                <a:srgbClr val="1EC79F"/>
              </a:solidFill>
              <a:latin typeface="MS PGothic"/>
              <a:ea typeface="MS PGothic"/>
              <a:cs typeface="MS PGothic"/>
              <a:sym typeface="MS PGothic"/>
            </a:endParaRPr>
          </a:p>
        </p:txBody>
      </p:sp>
      <p:sp>
        <p:nvSpPr>
          <p:cNvPr id="216" name="Google Shape;216;p60"/>
          <p:cNvSpPr txBox="1"/>
          <p:nvPr/>
        </p:nvSpPr>
        <p:spPr>
          <a:xfrm>
            <a:off x="2790375" y="2641350"/>
            <a:ext cx="26649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000">
                <a:solidFill>
                  <a:srgbClr val="1EC79F"/>
                </a:solidFill>
              </a:rPr>
              <a:t>事業内容説明資料</a:t>
            </a:r>
            <a:endParaRPr b="1" sz="2000">
              <a:solidFill>
                <a:srgbClr val="1EC79F"/>
              </a:solidFill>
            </a:endParaRPr>
          </a:p>
        </p:txBody>
      </p:sp>
      <p:pic>
        <p:nvPicPr>
          <p:cNvPr id="217" name="Google Shape;217;p60"/>
          <p:cNvPicPr preferRelativeResize="0"/>
          <p:nvPr/>
        </p:nvPicPr>
        <p:blipFill>
          <a:blip r:embed="rId4">
            <a:alphaModFix/>
          </a:blip>
          <a:stretch>
            <a:fillRect/>
          </a:stretch>
        </p:blipFill>
        <p:spPr>
          <a:xfrm>
            <a:off x="3021273" y="1572790"/>
            <a:ext cx="2259100" cy="735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52" name="Shape 452"/>
        <p:cNvGrpSpPr/>
        <p:nvPr/>
      </p:nvGrpSpPr>
      <p:grpSpPr>
        <a:xfrm>
          <a:off x="0" y="0"/>
          <a:ext cx="0" cy="0"/>
          <a:chOff x="0" y="0"/>
          <a:chExt cx="0" cy="0"/>
        </a:xfrm>
      </p:grpSpPr>
      <p:pic>
        <p:nvPicPr>
          <p:cNvPr id="453" name="Google Shape;453;p69"/>
          <p:cNvPicPr preferRelativeResize="0"/>
          <p:nvPr/>
        </p:nvPicPr>
        <p:blipFill>
          <a:blip r:embed="rId3">
            <a:alphaModFix/>
          </a:blip>
          <a:stretch>
            <a:fillRect/>
          </a:stretch>
        </p:blipFill>
        <p:spPr>
          <a:xfrm>
            <a:off x="2107663" y="2525725"/>
            <a:ext cx="352200" cy="352200"/>
          </a:xfrm>
          <a:prstGeom prst="rect">
            <a:avLst/>
          </a:prstGeom>
          <a:noFill/>
          <a:ln>
            <a:noFill/>
          </a:ln>
        </p:spPr>
      </p:pic>
      <p:sp>
        <p:nvSpPr>
          <p:cNvPr id="454" name="Google Shape;454;p69"/>
          <p:cNvSpPr/>
          <p:nvPr/>
        </p:nvSpPr>
        <p:spPr>
          <a:xfrm rot="-5230210">
            <a:off x="2695875" y="1832345"/>
            <a:ext cx="2108571" cy="1986354"/>
          </a:xfrm>
          <a:prstGeom prst="arc">
            <a:avLst>
              <a:gd fmla="val 18812566" name="adj1"/>
              <a:gd fmla="val 256138" name="adj2"/>
            </a:avLst>
          </a:prstGeom>
          <a:noFill/>
          <a:ln cap="flat" cmpd="sng" w="28575">
            <a:solidFill>
              <a:schemeClr val="dk2"/>
            </a:solidFill>
            <a:prstDash val="solid"/>
            <a:round/>
            <a:headEnd len="sm" w="sm" type="none"/>
            <a:tailEnd len="sm" w="sm"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69"/>
          <p:cNvSpPr/>
          <p:nvPr/>
        </p:nvSpPr>
        <p:spPr>
          <a:xfrm rot="-2701796">
            <a:off x="4508112" y="1813325"/>
            <a:ext cx="2030316" cy="2327937"/>
          </a:xfrm>
          <a:prstGeom prst="arc">
            <a:avLst>
              <a:gd fmla="val 18812566" name="adj1"/>
              <a:gd fmla="val 256138" name="adj2"/>
            </a:avLst>
          </a:prstGeom>
          <a:noFill/>
          <a:ln cap="flat" cmpd="sng" w="28575">
            <a:solidFill>
              <a:schemeClr val="dk2"/>
            </a:solidFill>
            <a:prstDash val="solid"/>
            <a:round/>
            <a:headEnd len="sm" w="sm" type="none"/>
            <a:tailEnd len="sm" w="sm"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69"/>
          <p:cNvSpPr/>
          <p:nvPr/>
        </p:nvSpPr>
        <p:spPr>
          <a:xfrm rot="4893303">
            <a:off x="4329006" y="1969661"/>
            <a:ext cx="2030516" cy="2327541"/>
          </a:xfrm>
          <a:prstGeom prst="arc">
            <a:avLst>
              <a:gd fmla="val 18812566" name="adj1"/>
              <a:gd fmla="val 256138" name="adj2"/>
            </a:avLst>
          </a:prstGeom>
          <a:noFill/>
          <a:ln cap="flat" cmpd="sng" w="28575">
            <a:solidFill>
              <a:schemeClr val="dk2"/>
            </a:solidFill>
            <a:prstDash val="solid"/>
            <a:round/>
            <a:headEnd len="sm" w="sm" type="none"/>
            <a:tailEnd len="sm" w="sm"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9"/>
          <p:cNvSpPr/>
          <p:nvPr/>
        </p:nvSpPr>
        <p:spPr>
          <a:xfrm rot="9166801">
            <a:off x="2602649" y="1926408"/>
            <a:ext cx="2030572" cy="2327749"/>
          </a:xfrm>
          <a:prstGeom prst="arc">
            <a:avLst>
              <a:gd fmla="val 18812566" name="adj1"/>
              <a:gd fmla="val 256138" name="adj2"/>
            </a:avLst>
          </a:prstGeom>
          <a:noFill/>
          <a:ln cap="flat" cmpd="sng" w="28575">
            <a:solidFill>
              <a:schemeClr val="dk2"/>
            </a:solidFill>
            <a:prstDash val="solid"/>
            <a:round/>
            <a:headEnd len="sm" w="sm" type="none"/>
            <a:tailEnd len="sm" w="sm"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69"/>
          <p:cNvSpPr txBox="1"/>
          <p:nvPr/>
        </p:nvSpPr>
        <p:spPr>
          <a:xfrm>
            <a:off x="1153600" y="3219800"/>
            <a:ext cx="2559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無料査定させて下さい！</a:t>
            </a:r>
            <a:endParaRPr b="1" sz="1100"/>
          </a:p>
        </p:txBody>
      </p:sp>
      <p:sp>
        <p:nvSpPr>
          <p:cNvPr id="459" name="Google Shape;459;p69"/>
          <p:cNvSpPr txBox="1"/>
          <p:nvPr/>
        </p:nvSpPr>
        <p:spPr>
          <a:xfrm>
            <a:off x="3312025" y="2492975"/>
            <a:ext cx="2559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こんなに下がるのか！</a:t>
            </a:r>
            <a:endParaRPr b="1" sz="1100"/>
          </a:p>
        </p:txBody>
      </p:sp>
      <p:sp>
        <p:nvSpPr>
          <p:cNvPr id="460" name="Google Shape;460;p69"/>
          <p:cNvSpPr txBox="1"/>
          <p:nvPr/>
        </p:nvSpPr>
        <p:spPr>
          <a:xfrm>
            <a:off x="5441575" y="3755000"/>
            <a:ext cx="2559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契約成立</a:t>
            </a:r>
            <a:endParaRPr b="1" sz="1100"/>
          </a:p>
        </p:txBody>
      </p:sp>
      <p:sp>
        <p:nvSpPr>
          <p:cNvPr id="461" name="Google Shape;461;p69"/>
          <p:cNvSpPr txBox="1"/>
          <p:nvPr/>
        </p:nvSpPr>
        <p:spPr>
          <a:xfrm>
            <a:off x="3021750" y="4829550"/>
            <a:ext cx="2559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次はこれを頼むよ</a:t>
            </a:r>
            <a:endParaRPr b="1" sz="1100"/>
          </a:p>
        </p:txBody>
      </p:sp>
      <p:sp>
        <p:nvSpPr>
          <p:cNvPr id="462" name="Google Shape;462;p69"/>
          <p:cNvSpPr txBox="1"/>
          <p:nvPr/>
        </p:nvSpPr>
        <p:spPr>
          <a:xfrm>
            <a:off x="1013400" y="78450"/>
            <a:ext cx="7718400" cy="1062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400">
                <a:solidFill>
                  <a:srgbClr val="F6912E"/>
                </a:solidFill>
              </a:rPr>
              <a:t>明細取得後の契約率なんと</a:t>
            </a:r>
            <a:r>
              <a:rPr b="1" lang="ja" sz="4300">
                <a:solidFill>
                  <a:srgbClr val="F6912E"/>
                </a:solidFill>
              </a:rPr>
              <a:t>65</a:t>
            </a:r>
            <a:r>
              <a:rPr b="1" lang="ja" sz="2400">
                <a:solidFill>
                  <a:srgbClr val="F6912E"/>
                </a:solidFill>
              </a:rPr>
              <a:t>％！</a:t>
            </a:r>
            <a:endParaRPr b="1" sz="2400">
              <a:solidFill>
                <a:srgbClr val="F6912E"/>
              </a:solidFill>
            </a:endParaRPr>
          </a:p>
          <a:p>
            <a:pPr indent="0" lvl="0" marL="0" rtl="0" algn="ctr">
              <a:lnSpc>
                <a:spcPct val="115000"/>
              </a:lnSpc>
              <a:spcBef>
                <a:spcPts val="0"/>
              </a:spcBef>
              <a:spcAft>
                <a:spcPts val="0"/>
              </a:spcAft>
              <a:buNone/>
            </a:pPr>
            <a:r>
              <a:rPr lang="ja"/>
              <a:t>数字で効果が実感できるのでお客様の満足度も高く代理店様のて離れも良い商材です</a:t>
            </a:r>
            <a:endParaRPr/>
          </a:p>
        </p:txBody>
      </p:sp>
      <p:sp>
        <p:nvSpPr>
          <p:cNvPr id="463" name="Google Shape;463;p69"/>
          <p:cNvSpPr txBox="1"/>
          <p:nvPr/>
        </p:nvSpPr>
        <p:spPr>
          <a:xfrm>
            <a:off x="411000" y="-50425"/>
            <a:ext cx="85398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000">
                <a:latin typeface="Gloria Hallelujah"/>
                <a:ea typeface="Gloria Hallelujah"/>
                <a:cs typeface="Gloria Hallelujah"/>
                <a:sym typeface="Gloria Hallelujah"/>
              </a:rPr>
              <a:t>クラベル独自の仕組み</a:t>
            </a:r>
            <a:endParaRPr b="1" sz="2000">
              <a:latin typeface="Gloria Hallelujah"/>
              <a:ea typeface="Gloria Hallelujah"/>
              <a:cs typeface="Gloria Hallelujah"/>
              <a:sym typeface="Gloria Hallelujah"/>
            </a:endParaRPr>
          </a:p>
        </p:txBody>
      </p:sp>
      <p:sp>
        <p:nvSpPr>
          <p:cNvPr id="464" name="Google Shape;464;p69"/>
          <p:cNvSpPr/>
          <p:nvPr/>
        </p:nvSpPr>
        <p:spPr>
          <a:xfrm>
            <a:off x="4043925" y="1134875"/>
            <a:ext cx="1356900" cy="1356900"/>
          </a:xfrm>
          <a:prstGeom prst="ellipse">
            <a:avLst/>
          </a:prstGeom>
          <a:solidFill>
            <a:srgbClr val="1EC79F"/>
          </a:solidFill>
          <a:ln cap="flat" cmpd="sng" w="2857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69"/>
          <p:cNvSpPr/>
          <p:nvPr/>
        </p:nvSpPr>
        <p:spPr>
          <a:xfrm>
            <a:off x="5968125" y="2366625"/>
            <a:ext cx="1356900" cy="1356900"/>
          </a:xfrm>
          <a:prstGeom prst="ellipse">
            <a:avLst/>
          </a:prstGeom>
          <a:solidFill>
            <a:srgbClr val="1EC79F"/>
          </a:solidFill>
          <a:ln cap="flat" cmpd="sng" w="2857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9"/>
          <p:cNvSpPr/>
          <p:nvPr/>
        </p:nvSpPr>
        <p:spPr>
          <a:xfrm>
            <a:off x="3622950" y="3512700"/>
            <a:ext cx="1356900" cy="1356900"/>
          </a:xfrm>
          <a:prstGeom prst="ellipse">
            <a:avLst/>
          </a:prstGeom>
          <a:solidFill>
            <a:srgbClr val="1EC79F"/>
          </a:solidFill>
          <a:ln cap="flat" cmpd="sng" w="2857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69"/>
          <p:cNvSpPr/>
          <p:nvPr/>
        </p:nvSpPr>
        <p:spPr>
          <a:xfrm>
            <a:off x="1659725" y="1798250"/>
            <a:ext cx="1356900" cy="1356900"/>
          </a:xfrm>
          <a:prstGeom prst="ellipse">
            <a:avLst/>
          </a:prstGeom>
          <a:solidFill>
            <a:srgbClr val="1EC79F"/>
          </a:solidFill>
          <a:ln cap="flat" cmpd="sng" w="2857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8" name="Google Shape;468;p69"/>
          <p:cNvPicPr preferRelativeResize="0"/>
          <p:nvPr/>
        </p:nvPicPr>
        <p:blipFill>
          <a:blip r:embed="rId4">
            <a:alphaModFix/>
          </a:blip>
          <a:stretch>
            <a:fillRect/>
          </a:stretch>
        </p:blipFill>
        <p:spPr>
          <a:xfrm>
            <a:off x="1854638" y="2047575"/>
            <a:ext cx="858250" cy="858250"/>
          </a:xfrm>
          <a:prstGeom prst="rect">
            <a:avLst/>
          </a:prstGeom>
          <a:noFill/>
          <a:ln>
            <a:noFill/>
          </a:ln>
        </p:spPr>
      </p:pic>
      <p:pic>
        <p:nvPicPr>
          <p:cNvPr id="469" name="Google Shape;469;p69"/>
          <p:cNvPicPr preferRelativeResize="0"/>
          <p:nvPr/>
        </p:nvPicPr>
        <p:blipFill>
          <a:blip r:embed="rId5">
            <a:alphaModFix/>
          </a:blip>
          <a:stretch>
            <a:fillRect/>
          </a:stretch>
        </p:blipFill>
        <p:spPr>
          <a:xfrm>
            <a:off x="4366475" y="1335125"/>
            <a:ext cx="800400" cy="800400"/>
          </a:xfrm>
          <a:prstGeom prst="rect">
            <a:avLst/>
          </a:prstGeom>
          <a:noFill/>
          <a:ln>
            <a:noFill/>
          </a:ln>
        </p:spPr>
      </p:pic>
      <p:pic>
        <p:nvPicPr>
          <p:cNvPr id="470" name="Google Shape;470;p69"/>
          <p:cNvPicPr preferRelativeResize="0"/>
          <p:nvPr/>
        </p:nvPicPr>
        <p:blipFill>
          <a:blip r:embed="rId6">
            <a:alphaModFix/>
          </a:blip>
          <a:stretch>
            <a:fillRect/>
          </a:stretch>
        </p:blipFill>
        <p:spPr>
          <a:xfrm>
            <a:off x="6292100" y="2615950"/>
            <a:ext cx="858250" cy="858250"/>
          </a:xfrm>
          <a:prstGeom prst="rect">
            <a:avLst/>
          </a:prstGeom>
          <a:noFill/>
          <a:ln>
            <a:noFill/>
          </a:ln>
        </p:spPr>
      </p:pic>
      <p:pic>
        <p:nvPicPr>
          <p:cNvPr id="471" name="Google Shape;471;p69"/>
          <p:cNvPicPr preferRelativeResize="0"/>
          <p:nvPr/>
        </p:nvPicPr>
        <p:blipFill>
          <a:blip r:embed="rId7">
            <a:alphaModFix/>
          </a:blip>
          <a:stretch>
            <a:fillRect/>
          </a:stretch>
        </p:blipFill>
        <p:spPr>
          <a:xfrm>
            <a:off x="3858750" y="4248075"/>
            <a:ext cx="369625" cy="369625"/>
          </a:xfrm>
          <a:prstGeom prst="rect">
            <a:avLst/>
          </a:prstGeom>
          <a:noFill/>
          <a:ln>
            <a:noFill/>
          </a:ln>
        </p:spPr>
      </p:pic>
      <p:pic>
        <p:nvPicPr>
          <p:cNvPr id="472" name="Google Shape;472;p69"/>
          <p:cNvPicPr preferRelativeResize="0"/>
          <p:nvPr/>
        </p:nvPicPr>
        <p:blipFill>
          <a:blip r:embed="rId8">
            <a:alphaModFix/>
          </a:blip>
          <a:stretch>
            <a:fillRect/>
          </a:stretch>
        </p:blipFill>
        <p:spPr>
          <a:xfrm>
            <a:off x="4058400" y="3688988"/>
            <a:ext cx="486000" cy="486000"/>
          </a:xfrm>
          <a:prstGeom prst="rect">
            <a:avLst/>
          </a:prstGeom>
          <a:noFill/>
          <a:ln>
            <a:noFill/>
          </a:ln>
        </p:spPr>
      </p:pic>
      <p:pic>
        <p:nvPicPr>
          <p:cNvPr id="473" name="Google Shape;473;p69"/>
          <p:cNvPicPr preferRelativeResize="0"/>
          <p:nvPr/>
        </p:nvPicPr>
        <p:blipFill>
          <a:blip r:embed="rId9">
            <a:alphaModFix/>
          </a:blip>
          <a:stretch>
            <a:fillRect/>
          </a:stretch>
        </p:blipFill>
        <p:spPr>
          <a:xfrm>
            <a:off x="4387188" y="4220345"/>
            <a:ext cx="369625" cy="369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77" name="Shape 477"/>
        <p:cNvGrpSpPr/>
        <p:nvPr/>
      </p:nvGrpSpPr>
      <p:grpSpPr>
        <a:xfrm>
          <a:off x="0" y="0"/>
          <a:ext cx="0" cy="0"/>
          <a:chOff x="0" y="0"/>
          <a:chExt cx="0" cy="0"/>
        </a:xfrm>
      </p:grpSpPr>
      <p:sp>
        <p:nvSpPr>
          <p:cNvPr id="478" name="Google Shape;478;p70"/>
          <p:cNvSpPr txBox="1"/>
          <p:nvPr/>
        </p:nvSpPr>
        <p:spPr>
          <a:xfrm>
            <a:off x="3092600" y="277050"/>
            <a:ext cx="2910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800"/>
              <a:t>代理店様手数料</a:t>
            </a:r>
            <a:endParaRPr b="1" sz="2800"/>
          </a:p>
        </p:txBody>
      </p:sp>
      <p:sp>
        <p:nvSpPr>
          <p:cNvPr id="479" name="Google Shape;479;p70"/>
          <p:cNvSpPr txBox="1"/>
          <p:nvPr/>
        </p:nvSpPr>
        <p:spPr>
          <a:xfrm>
            <a:off x="1360575" y="2153600"/>
            <a:ext cx="2316000" cy="1203600"/>
          </a:xfrm>
          <a:prstGeom prst="rect">
            <a:avLst/>
          </a:prstGeom>
          <a:noFill/>
          <a:ln cap="flat" cmpd="sng" w="38100">
            <a:solidFill>
              <a:schemeClr val="accent4"/>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ja" sz="1700"/>
              <a:t>年間削減額の30％</a:t>
            </a:r>
            <a:endParaRPr b="1" sz="1700"/>
          </a:p>
          <a:p>
            <a:pPr indent="0" lvl="0" marL="0" rtl="0" algn="ctr">
              <a:lnSpc>
                <a:spcPct val="115000"/>
              </a:lnSpc>
              <a:spcBef>
                <a:spcPts val="0"/>
              </a:spcBef>
              <a:spcAft>
                <a:spcPts val="0"/>
              </a:spcAft>
              <a:buNone/>
            </a:pPr>
            <a:r>
              <a:t/>
            </a:r>
            <a:endParaRPr b="1" sz="1700"/>
          </a:p>
          <a:p>
            <a:pPr indent="0" lvl="0" marL="0" rtl="0" algn="ctr">
              <a:lnSpc>
                <a:spcPct val="115000"/>
              </a:lnSpc>
              <a:spcBef>
                <a:spcPts val="0"/>
              </a:spcBef>
              <a:spcAft>
                <a:spcPts val="0"/>
              </a:spcAft>
              <a:buNone/>
            </a:pPr>
            <a:r>
              <a:rPr b="1" lang="ja"/>
              <a:t>＜例＞</a:t>
            </a:r>
            <a:endParaRPr b="1"/>
          </a:p>
          <a:p>
            <a:pPr indent="0" lvl="0" marL="0" rtl="0" algn="ctr">
              <a:lnSpc>
                <a:spcPct val="115000"/>
              </a:lnSpc>
              <a:spcBef>
                <a:spcPts val="0"/>
              </a:spcBef>
              <a:spcAft>
                <a:spcPts val="0"/>
              </a:spcAft>
              <a:buNone/>
            </a:pPr>
            <a:r>
              <a:rPr b="1" lang="ja" sz="1100"/>
              <a:t>年間削減額100万円の場合30万円</a:t>
            </a:r>
            <a:endParaRPr b="1" sz="1100"/>
          </a:p>
        </p:txBody>
      </p:sp>
      <p:sp>
        <p:nvSpPr>
          <p:cNvPr id="480" name="Google Shape;480;p70"/>
          <p:cNvSpPr txBox="1"/>
          <p:nvPr/>
        </p:nvSpPr>
        <p:spPr>
          <a:xfrm>
            <a:off x="5343500" y="2153600"/>
            <a:ext cx="2316000" cy="1203600"/>
          </a:xfrm>
          <a:prstGeom prst="rect">
            <a:avLst/>
          </a:prstGeom>
          <a:noFill/>
          <a:ln cap="flat" cmpd="sng" w="38100">
            <a:solidFill>
              <a:schemeClr val="accent4"/>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ja" sz="1700"/>
              <a:t>送客手数料</a:t>
            </a:r>
            <a:endParaRPr b="1" sz="1700"/>
          </a:p>
          <a:p>
            <a:pPr indent="0" lvl="0" marL="0" rtl="0" algn="ctr">
              <a:lnSpc>
                <a:spcPct val="115000"/>
              </a:lnSpc>
              <a:spcBef>
                <a:spcPts val="0"/>
              </a:spcBef>
              <a:spcAft>
                <a:spcPts val="0"/>
              </a:spcAft>
              <a:buNone/>
            </a:pPr>
            <a:r>
              <a:t/>
            </a:r>
            <a:endParaRPr b="1" sz="1700"/>
          </a:p>
          <a:p>
            <a:pPr indent="0" lvl="0" marL="0" rtl="0" algn="ctr">
              <a:lnSpc>
                <a:spcPct val="115000"/>
              </a:lnSpc>
              <a:spcBef>
                <a:spcPts val="0"/>
              </a:spcBef>
              <a:spcAft>
                <a:spcPts val="0"/>
              </a:spcAft>
              <a:buNone/>
            </a:pPr>
            <a:r>
              <a:rPr b="1" lang="ja"/>
              <a:t>＜例＞</a:t>
            </a:r>
            <a:endParaRPr b="1"/>
          </a:p>
          <a:p>
            <a:pPr indent="0" lvl="0" marL="0" rtl="0" algn="ctr">
              <a:lnSpc>
                <a:spcPct val="115000"/>
              </a:lnSpc>
              <a:spcBef>
                <a:spcPts val="0"/>
              </a:spcBef>
              <a:spcAft>
                <a:spcPts val="0"/>
              </a:spcAft>
              <a:buNone/>
            </a:pPr>
            <a:r>
              <a:rPr b="1" lang="ja" sz="1100"/>
              <a:t>各キャリアの手数料</a:t>
            </a:r>
            <a:endParaRPr b="1" sz="1100"/>
          </a:p>
        </p:txBody>
      </p:sp>
      <p:sp>
        <p:nvSpPr>
          <p:cNvPr id="481" name="Google Shape;481;p70"/>
          <p:cNvSpPr txBox="1"/>
          <p:nvPr/>
        </p:nvSpPr>
        <p:spPr>
          <a:xfrm>
            <a:off x="1028600" y="4290100"/>
            <a:ext cx="69759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800"/>
              <a:t>上記を合算した手数料をお支払致します</a:t>
            </a:r>
            <a:endParaRPr b="1" sz="2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85" name="Shape 485"/>
        <p:cNvGrpSpPr/>
        <p:nvPr/>
      </p:nvGrpSpPr>
      <p:grpSpPr>
        <a:xfrm>
          <a:off x="0" y="0"/>
          <a:ext cx="0" cy="0"/>
          <a:chOff x="0" y="0"/>
          <a:chExt cx="0" cy="0"/>
        </a:xfrm>
      </p:grpSpPr>
      <p:sp>
        <p:nvSpPr>
          <p:cNvPr id="486" name="Google Shape;486;p71"/>
          <p:cNvSpPr txBox="1"/>
          <p:nvPr/>
        </p:nvSpPr>
        <p:spPr>
          <a:xfrm>
            <a:off x="2003850" y="145950"/>
            <a:ext cx="51363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600"/>
              <a:t>お客様お支払い例</a:t>
            </a:r>
            <a:endParaRPr b="1" sz="2600"/>
          </a:p>
        </p:txBody>
      </p:sp>
      <p:sp>
        <p:nvSpPr>
          <p:cNvPr id="487" name="Google Shape;487;p71"/>
          <p:cNvSpPr txBox="1"/>
          <p:nvPr/>
        </p:nvSpPr>
        <p:spPr>
          <a:xfrm>
            <a:off x="518957" y="2824645"/>
            <a:ext cx="11265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solidFill>
                  <a:schemeClr val="lt1"/>
                </a:solidFill>
              </a:rPr>
              <a:t>50％は</a:t>
            </a:r>
            <a:endParaRPr b="1">
              <a:solidFill>
                <a:schemeClr val="lt1"/>
              </a:solidFill>
            </a:endParaRPr>
          </a:p>
          <a:p>
            <a:pPr indent="0" lvl="0" marL="0" rtl="0" algn="ctr">
              <a:spcBef>
                <a:spcPts val="0"/>
              </a:spcBef>
              <a:spcAft>
                <a:spcPts val="0"/>
              </a:spcAft>
              <a:buNone/>
            </a:pPr>
            <a:r>
              <a:rPr b="1" lang="ja">
                <a:solidFill>
                  <a:schemeClr val="lt1"/>
                </a:solidFill>
              </a:rPr>
              <a:t>弊社報酬</a:t>
            </a:r>
            <a:endParaRPr b="1">
              <a:solidFill>
                <a:schemeClr val="lt1"/>
              </a:solidFill>
            </a:endParaRPr>
          </a:p>
        </p:txBody>
      </p:sp>
      <p:sp>
        <p:nvSpPr>
          <p:cNvPr id="488" name="Google Shape;488;p71"/>
          <p:cNvSpPr/>
          <p:nvPr/>
        </p:nvSpPr>
        <p:spPr>
          <a:xfrm>
            <a:off x="1892300" y="2308425"/>
            <a:ext cx="1342200" cy="1391700"/>
          </a:xfrm>
          <a:prstGeom prst="wedgeRectCallout">
            <a:avLst>
              <a:gd fmla="val -46826" name="adj1"/>
              <a:gd fmla="val -68529" name="adj2"/>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71"/>
          <p:cNvSpPr txBox="1"/>
          <p:nvPr/>
        </p:nvSpPr>
        <p:spPr>
          <a:xfrm>
            <a:off x="363350" y="4318675"/>
            <a:ext cx="8469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500"/>
              <a:t>年間削減額80%の成果報酬をベースに多様なお支払いプランでお客様の要望にお応えします</a:t>
            </a:r>
            <a:endParaRPr b="1" sz="1500"/>
          </a:p>
          <a:p>
            <a:pPr indent="0" lvl="0" marL="0" rtl="0" algn="ctr">
              <a:spcBef>
                <a:spcPts val="0"/>
              </a:spcBef>
              <a:spcAft>
                <a:spcPts val="0"/>
              </a:spcAft>
              <a:buNone/>
            </a:pPr>
            <a:r>
              <a:rPr b="1" lang="ja" sz="1100"/>
              <a:t>※年間削減額によりお支払い回数上限を定めさせていただく場合がございます</a:t>
            </a:r>
            <a:endParaRPr b="1" sz="1100"/>
          </a:p>
        </p:txBody>
      </p:sp>
      <p:graphicFrame>
        <p:nvGraphicFramePr>
          <p:cNvPr id="490" name="Google Shape;490;p71"/>
          <p:cNvGraphicFramePr/>
          <p:nvPr/>
        </p:nvGraphicFramePr>
        <p:xfrm>
          <a:off x="363350" y="760863"/>
          <a:ext cx="3000000" cy="3000000"/>
        </p:xfrm>
        <a:graphic>
          <a:graphicData uri="http://schemas.openxmlformats.org/drawingml/2006/table">
            <a:tbl>
              <a:tblPr>
                <a:noFill/>
                <a:tableStyleId>{CABBE647-5A3D-4D80-9047-5DF29F229CBB}</a:tableStyleId>
              </a:tblPr>
              <a:tblGrid>
                <a:gridCol w="2823000"/>
                <a:gridCol w="2823000"/>
                <a:gridCol w="2823000"/>
              </a:tblGrid>
              <a:tr h="467300">
                <a:tc gridSpan="3">
                  <a:txBody>
                    <a:bodyPr/>
                    <a:lstStyle/>
                    <a:p>
                      <a:pPr indent="0" lvl="0" marL="0" rtl="0" algn="ctr">
                        <a:lnSpc>
                          <a:spcPct val="115000"/>
                        </a:lnSpc>
                        <a:spcBef>
                          <a:spcPts val="0"/>
                        </a:spcBef>
                        <a:spcAft>
                          <a:spcPts val="0"/>
                        </a:spcAft>
                        <a:buNone/>
                      </a:pPr>
                      <a:r>
                        <a:rPr b="1" lang="ja" sz="1900">
                          <a:solidFill>
                            <a:schemeClr val="lt1"/>
                          </a:solidFill>
                        </a:rPr>
                        <a:t>年間削減額が100万円の場合（</a:t>
                      </a:r>
                      <a:r>
                        <a:rPr b="1" lang="ja" sz="1900">
                          <a:solidFill>
                            <a:schemeClr val="lt1"/>
                          </a:solidFill>
                        </a:rPr>
                        <a:t>税抜き）</a:t>
                      </a:r>
                      <a:endParaRPr b="1" sz="1900">
                        <a:solidFill>
                          <a:schemeClr val="lt1"/>
                        </a:solidFill>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1EC79F"/>
                    </a:solidFill>
                  </a:tcPr>
                </a:tc>
                <a:tc hMerge="1"/>
                <a:tc hMerge="1"/>
              </a:tr>
              <a:tr h="467300">
                <a:tc>
                  <a:txBody>
                    <a:bodyPr/>
                    <a:lstStyle/>
                    <a:p>
                      <a:pPr indent="0" lvl="0" marL="0" rtl="0" algn="ctr">
                        <a:lnSpc>
                          <a:spcPct val="115000"/>
                        </a:lnSpc>
                        <a:spcBef>
                          <a:spcPts val="0"/>
                        </a:spcBef>
                        <a:spcAft>
                          <a:spcPts val="0"/>
                        </a:spcAft>
                        <a:buNone/>
                      </a:pPr>
                      <a:r>
                        <a:rPr b="1" lang="ja" sz="1600"/>
                        <a:t>支払回数</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b="1" lang="ja" sz="1600"/>
                        <a:t>着手金</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b="1" lang="ja" sz="1600"/>
                        <a:t>1回の支払回数</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467300">
                <a:tc>
                  <a:txBody>
                    <a:bodyPr/>
                    <a:lstStyle/>
                    <a:p>
                      <a:pPr indent="0" lvl="0" marL="0" rtl="0" algn="ctr">
                        <a:lnSpc>
                          <a:spcPct val="115000"/>
                        </a:lnSpc>
                        <a:spcBef>
                          <a:spcPts val="0"/>
                        </a:spcBef>
                        <a:spcAft>
                          <a:spcPts val="0"/>
                        </a:spcAft>
                        <a:buNone/>
                      </a:pPr>
                      <a:r>
                        <a:rPr b="1" lang="ja" sz="1600"/>
                        <a:t>一括</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3EBE2"/>
                    </a:solidFill>
                  </a:tcPr>
                </a:tc>
                <a:tc>
                  <a:txBody>
                    <a:bodyPr/>
                    <a:lstStyle/>
                    <a:p>
                      <a:pPr indent="0" lvl="0" marL="0" rtl="0" algn="ctr">
                        <a:lnSpc>
                          <a:spcPct val="115000"/>
                        </a:lnSpc>
                        <a:spcBef>
                          <a:spcPts val="0"/>
                        </a:spcBef>
                        <a:spcAft>
                          <a:spcPts val="0"/>
                        </a:spcAft>
                        <a:buNone/>
                      </a:pPr>
                      <a:r>
                        <a:rPr b="1" lang="ja" sz="1600"/>
                        <a:t>¥0</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3EBE2"/>
                    </a:solidFill>
                  </a:tcPr>
                </a:tc>
                <a:tc>
                  <a:txBody>
                    <a:bodyPr/>
                    <a:lstStyle/>
                    <a:p>
                      <a:pPr indent="0" lvl="0" marL="0" rtl="0" algn="ctr">
                        <a:lnSpc>
                          <a:spcPct val="115000"/>
                        </a:lnSpc>
                        <a:spcBef>
                          <a:spcPts val="0"/>
                        </a:spcBef>
                        <a:spcAft>
                          <a:spcPts val="0"/>
                        </a:spcAft>
                        <a:buNone/>
                      </a:pPr>
                      <a:r>
                        <a:rPr b="1" lang="ja" sz="1600"/>
                        <a:t>¥800,000</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3EBE2"/>
                    </a:solidFill>
                  </a:tcPr>
                </a:tc>
              </a:tr>
              <a:tr h="411225">
                <a:tc>
                  <a:txBody>
                    <a:bodyPr/>
                    <a:lstStyle/>
                    <a:p>
                      <a:pPr indent="0" lvl="0" marL="0" rtl="0" algn="ctr">
                        <a:lnSpc>
                          <a:spcPct val="115000"/>
                        </a:lnSpc>
                        <a:spcBef>
                          <a:spcPts val="0"/>
                        </a:spcBef>
                        <a:spcAft>
                          <a:spcPts val="0"/>
                        </a:spcAft>
                        <a:buNone/>
                      </a:pPr>
                      <a:r>
                        <a:rPr b="1" lang="ja" sz="1600"/>
                        <a:t>6</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b="1" lang="ja" sz="1600"/>
                        <a:t>¥30,000</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b="1" lang="ja" sz="1600"/>
                        <a:t>¥133,333</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411225">
                <a:tc>
                  <a:txBody>
                    <a:bodyPr/>
                    <a:lstStyle/>
                    <a:p>
                      <a:pPr indent="0" lvl="0" marL="0" rtl="0" algn="ctr">
                        <a:lnSpc>
                          <a:spcPct val="115000"/>
                        </a:lnSpc>
                        <a:spcBef>
                          <a:spcPts val="0"/>
                        </a:spcBef>
                        <a:spcAft>
                          <a:spcPts val="0"/>
                        </a:spcAft>
                        <a:buNone/>
                      </a:pPr>
                      <a:r>
                        <a:rPr b="1" lang="ja" sz="1600"/>
                        <a:t>12</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3EBE2"/>
                    </a:solidFill>
                  </a:tcPr>
                </a:tc>
                <a:tc>
                  <a:txBody>
                    <a:bodyPr/>
                    <a:lstStyle/>
                    <a:p>
                      <a:pPr indent="0" lvl="0" marL="0" rtl="0" algn="ctr">
                        <a:lnSpc>
                          <a:spcPct val="115000"/>
                        </a:lnSpc>
                        <a:spcBef>
                          <a:spcPts val="0"/>
                        </a:spcBef>
                        <a:spcAft>
                          <a:spcPts val="0"/>
                        </a:spcAft>
                        <a:buNone/>
                      </a:pPr>
                      <a:r>
                        <a:rPr b="1" lang="ja" sz="1600"/>
                        <a:t>¥50,000</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3EBE2"/>
                    </a:solidFill>
                  </a:tcPr>
                </a:tc>
                <a:tc>
                  <a:txBody>
                    <a:bodyPr/>
                    <a:lstStyle/>
                    <a:p>
                      <a:pPr indent="0" lvl="0" marL="0" rtl="0" algn="ctr">
                        <a:lnSpc>
                          <a:spcPct val="115000"/>
                        </a:lnSpc>
                        <a:spcBef>
                          <a:spcPts val="0"/>
                        </a:spcBef>
                        <a:spcAft>
                          <a:spcPts val="0"/>
                        </a:spcAft>
                        <a:buNone/>
                      </a:pPr>
                      <a:r>
                        <a:rPr b="1" lang="ja" sz="1600"/>
                        <a:t>¥66,667</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3EBE2"/>
                    </a:solidFill>
                  </a:tcPr>
                </a:tc>
              </a:tr>
              <a:tr h="411225">
                <a:tc>
                  <a:txBody>
                    <a:bodyPr/>
                    <a:lstStyle/>
                    <a:p>
                      <a:pPr indent="0" lvl="0" marL="0" rtl="0" algn="ctr">
                        <a:lnSpc>
                          <a:spcPct val="115000"/>
                        </a:lnSpc>
                        <a:spcBef>
                          <a:spcPts val="0"/>
                        </a:spcBef>
                        <a:spcAft>
                          <a:spcPts val="0"/>
                        </a:spcAft>
                        <a:buNone/>
                      </a:pPr>
                      <a:r>
                        <a:rPr b="1" lang="ja" sz="1600"/>
                        <a:t>24</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b="1" lang="ja" sz="1600"/>
                        <a:t>¥70,000</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b="1" lang="ja" sz="1600"/>
                        <a:t>¥33,333</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411225">
                <a:tc>
                  <a:txBody>
                    <a:bodyPr/>
                    <a:lstStyle/>
                    <a:p>
                      <a:pPr indent="0" lvl="0" marL="0" rtl="0" algn="ctr">
                        <a:lnSpc>
                          <a:spcPct val="115000"/>
                        </a:lnSpc>
                        <a:spcBef>
                          <a:spcPts val="0"/>
                        </a:spcBef>
                        <a:spcAft>
                          <a:spcPts val="0"/>
                        </a:spcAft>
                        <a:buNone/>
                      </a:pPr>
                      <a:r>
                        <a:rPr b="1" lang="ja" sz="1600"/>
                        <a:t>36</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3EBE2"/>
                    </a:solidFill>
                  </a:tcPr>
                </a:tc>
                <a:tc>
                  <a:txBody>
                    <a:bodyPr/>
                    <a:lstStyle/>
                    <a:p>
                      <a:pPr indent="0" lvl="0" marL="0" rtl="0" algn="ctr">
                        <a:lnSpc>
                          <a:spcPct val="115000"/>
                        </a:lnSpc>
                        <a:spcBef>
                          <a:spcPts val="0"/>
                        </a:spcBef>
                        <a:spcAft>
                          <a:spcPts val="0"/>
                        </a:spcAft>
                        <a:buNone/>
                      </a:pPr>
                      <a:r>
                        <a:rPr b="1" lang="ja" sz="1600"/>
                        <a:t>¥100,000</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3EBE2"/>
                    </a:solidFill>
                  </a:tcPr>
                </a:tc>
                <a:tc>
                  <a:txBody>
                    <a:bodyPr/>
                    <a:lstStyle/>
                    <a:p>
                      <a:pPr indent="0" lvl="0" marL="0" rtl="0" algn="ctr">
                        <a:lnSpc>
                          <a:spcPct val="115000"/>
                        </a:lnSpc>
                        <a:spcBef>
                          <a:spcPts val="0"/>
                        </a:spcBef>
                        <a:spcAft>
                          <a:spcPts val="0"/>
                        </a:spcAft>
                        <a:buNone/>
                      </a:pPr>
                      <a:r>
                        <a:rPr b="1" lang="ja" sz="1600"/>
                        <a:t>¥22,222</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3EBE2"/>
                    </a:solidFill>
                  </a:tcPr>
                </a:tc>
              </a:tr>
              <a:tr h="411225">
                <a:tc>
                  <a:txBody>
                    <a:bodyPr/>
                    <a:lstStyle/>
                    <a:p>
                      <a:pPr indent="0" lvl="0" marL="0" rtl="0" algn="ctr">
                        <a:lnSpc>
                          <a:spcPct val="115000"/>
                        </a:lnSpc>
                        <a:spcBef>
                          <a:spcPts val="0"/>
                        </a:spcBef>
                        <a:spcAft>
                          <a:spcPts val="0"/>
                        </a:spcAft>
                        <a:buNone/>
                      </a:pPr>
                      <a:r>
                        <a:rPr b="1" lang="ja" sz="1600"/>
                        <a:t>42</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b="1" lang="ja" sz="1600"/>
                        <a:t>¥150,000</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b="1" lang="ja" sz="1600"/>
                        <a:t>¥19,048</a:t>
                      </a:r>
                      <a:endParaRPr b="1" sz="1600"/>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94" name="Shape 494"/>
        <p:cNvGrpSpPr/>
        <p:nvPr/>
      </p:nvGrpSpPr>
      <p:grpSpPr>
        <a:xfrm>
          <a:off x="0" y="0"/>
          <a:ext cx="0" cy="0"/>
          <a:chOff x="0" y="0"/>
          <a:chExt cx="0" cy="0"/>
        </a:xfrm>
      </p:grpSpPr>
      <p:sp>
        <p:nvSpPr>
          <p:cNvPr id="495" name="Google Shape;495;p72"/>
          <p:cNvSpPr txBox="1"/>
          <p:nvPr/>
        </p:nvSpPr>
        <p:spPr>
          <a:xfrm>
            <a:off x="2357925" y="117400"/>
            <a:ext cx="4311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t>代理店送客サービスも行っております</a:t>
            </a:r>
            <a:endParaRPr/>
          </a:p>
        </p:txBody>
      </p:sp>
      <p:sp>
        <p:nvSpPr>
          <p:cNvPr id="496" name="Google Shape;496;p72"/>
          <p:cNvSpPr/>
          <p:nvPr/>
        </p:nvSpPr>
        <p:spPr>
          <a:xfrm>
            <a:off x="624375" y="1329450"/>
            <a:ext cx="3467100" cy="3000000"/>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72"/>
          <p:cNvSpPr/>
          <p:nvPr/>
        </p:nvSpPr>
        <p:spPr>
          <a:xfrm>
            <a:off x="5106250" y="1329450"/>
            <a:ext cx="3467100" cy="3000000"/>
          </a:xfrm>
          <a:prstGeom prst="rect">
            <a:avLst/>
          </a:prstGeom>
          <a:solidFill>
            <a:schemeClr val="lt1"/>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8" name="Google Shape;498;p72"/>
          <p:cNvPicPr preferRelativeResize="0"/>
          <p:nvPr/>
        </p:nvPicPr>
        <p:blipFill>
          <a:blip r:embed="rId3">
            <a:alphaModFix/>
          </a:blip>
          <a:stretch>
            <a:fillRect/>
          </a:stretch>
        </p:blipFill>
        <p:spPr>
          <a:xfrm>
            <a:off x="5482750" y="2208750"/>
            <a:ext cx="613900" cy="613900"/>
          </a:xfrm>
          <a:prstGeom prst="rect">
            <a:avLst/>
          </a:prstGeom>
          <a:noFill/>
          <a:ln>
            <a:noFill/>
          </a:ln>
        </p:spPr>
      </p:pic>
      <p:pic>
        <p:nvPicPr>
          <p:cNvPr id="499" name="Google Shape;499;p72"/>
          <p:cNvPicPr preferRelativeResize="0"/>
          <p:nvPr/>
        </p:nvPicPr>
        <p:blipFill>
          <a:blip r:embed="rId3">
            <a:alphaModFix/>
          </a:blip>
          <a:stretch>
            <a:fillRect/>
          </a:stretch>
        </p:blipFill>
        <p:spPr>
          <a:xfrm>
            <a:off x="6560325" y="2208750"/>
            <a:ext cx="613900" cy="613900"/>
          </a:xfrm>
          <a:prstGeom prst="rect">
            <a:avLst/>
          </a:prstGeom>
          <a:noFill/>
          <a:ln>
            <a:noFill/>
          </a:ln>
        </p:spPr>
      </p:pic>
      <p:pic>
        <p:nvPicPr>
          <p:cNvPr id="500" name="Google Shape;500;p72"/>
          <p:cNvPicPr preferRelativeResize="0"/>
          <p:nvPr/>
        </p:nvPicPr>
        <p:blipFill>
          <a:blip r:embed="rId3">
            <a:alphaModFix/>
          </a:blip>
          <a:stretch>
            <a:fillRect/>
          </a:stretch>
        </p:blipFill>
        <p:spPr>
          <a:xfrm>
            <a:off x="7631925" y="2208625"/>
            <a:ext cx="613900" cy="613900"/>
          </a:xfrm>
          <a:prstGeom prst="rect">
            <a:avLst/>
          </a:prstGeom>
          <a:noFill/>
          <a:ln>
            <a:noFill/>
          </a:ln>
        </p:spPr>
      </p:pic>
      <p:pic>
        <p:nvPicPr>
          <p:cNvPr id="501" name="Google Shape;501;p72"/>
          <p:cNvPicPr preferRelativeResize="0"/>
          <p:nvPr/>
        </p:nvPicPr>
        <p:blipFill>
          <a:blip r:embed="rId4">
            <a:alphaModFix/>
          </a:blip>
          <a:stretch>
            <a:fillRect/>
          </a:stretch>
        </p:blipFill>
        <p:spPr>
          <a:xfrm>
            <a:off x="852725" y="3151950"/>
            <a:ext cx="894400" cy="894400"/>
          </a:xfrm>
          <a:prstGeom prst="rect">
            <a:avLst/>
          </a:prstGeom>
          <a:noFill/>
          <a:ln>
            <a:noFill/>
          </a:ln>
        </p:spPr>
      </p:pic>
      <p:pic>
        <p:nvPicPr>
          <p:cNvPr id="502" name="Google Shape;502;p72"/>
          <p:cNvPicPr preferRelativeResize="0"/>
          <p:nvPr/>
        </p:nvPicPr>
        <p:blipFill>
          <a:blip r:embed="rId4">
            <a:alphaModFix/>
          </a:blip>
          <a:stretch>
            <a:fillRect/>
          </a:stretch>
        </p:blipFill>
        <p:spPr>
          <a:xfrm>
            <a:off x="1939288" y="3151950"/>
            <a:ext cx="894400" cy="894400"/>
          </a:xfrm>
          <a:prstGeom prst="rect">
            <a:avLst/>
          </a:prstGeom>
          <a:noFill/>
          <a:ln>
            <a:noFill/>
          </a:ln>
        </p:spPr>
      </p:pic>
      <p:pic>
        <p:nvPicPr>
          <p:cNvPr id="503" name="Google Shape;503;p72"/>
          <p:cNvPicPr preferRelativeResize="0"/>
          <p:nvPr/>
        </p:nvPicPr>
        <p:blipFill>
          <a:blip r:embed="rId4">
            <a:alphaModFix/>
          </a:blip>
          <a:stretch>
            <a:fillRect/>
          </a:stretch>
        </p:blipFill>
        <p:spPr>
          <a:xfrm>
            <a:off x="3025850" y="3151950"/>
            <a:ext cx="894400" cy="894400"/>
          </a:xfrm>
          <a:prstGeom prst="rect">
            <a:avLst/>
          </a:prstGeom>
          <a:noFill/>
          <a:ln>
            <a:noFill/>
          </a:ln>
        </p:spPr>
      </p:pic>
      <p:sp>
        <p:nvSpPr>
          <p:cNvPr id="504" name="Google Shape;504;p72"/>
          <p:cNvSpPr/>
          <p:nvPr/>
        </p:nvSpPr>
        <p:spPr>
          <a:xfrm>
            <a:off x="2030025" y="1491125"/>
            <a:ext cx="655800" cy="287400"/>
          </a:xfrm>
          <a:prstGeom prst="roundRect">
            <a:avLst>
              <a:gd fmla="val 16667" name="adj"/>
            </a:avLst>
          </a:prstGeom>
          <a:solidFill>
            <a:schemeClr val="lt1"/>
          </a:solidFill>
          <a:ln cap="flat" cmpd="sng" w="9525">
            <a:solidFill>
              <a:srgbClr val="88888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ja"/>
              <a:t>御社</a:t>
            </a:r>
            <a:endParaRPr/>
          </a:p>
        </p:txBody>
      </p:sp>
      <p:cxnSp>
        <p:nvCxnSpPr>
          <p:cNvPr id="505" name="Google Shape;505;p72"/>
          <p:cNvCxnSpPr>
            <a:stCxn id="504" idx="2"/>
            <a:endCxn id="501" idx="0"/>
          </p:cNvCxnSpPr>
          <p:nvPr/>
        </p:nvCxnSpPr>
        <p:spPr>
          <a:xfrm flipH="1">
            <a:off x="1299825" y="1778525"/>
            <a:ext cx="1058100" cy="1373400"/>
          </a:xfrm>
          <a:prstGeom prst="straightConnector1">
            <a:avLst/>
          </a:prstGeom>
          <a:noFill/>
          <a:ln cap="flat" cmpd="sng" w="9525">
            <a:solidFill>
              <a:schemeClr val="dk2"/>
            </a:solidFill>
            <a:prstDash val="solid"/>
            <a:round/>
            <a:headEnd len="med" w="med" type="none"/>
            <a:tailEnd len="med" w="med" type="none"/>
          </a:ln>
        </p:spPr>
      </p:cxnSp>
      <p:cxnSp>
        <p:nvCxnSpPr>
          <p:cNvPr id="506" name="Google Shape;506;p72"/>
          <p:cNvCxnSpPr>
            <a:stCxn id="504" idx="2"/>
            <a:endCxn id="502" idx="0"/>
          </p:cNvCxnSpPr>
          <p:nvPr/>
        </p:nvCxnSpPr>
        <p:spPr>
          <a:xfrm>
            <a:off x="2357925" y="1778525"/>
            <a:ext cx="28500" cy="1373400"/>
          </a:xfrm>
          <a:prstGeom prst="straightConnector1">
            <a:avLst/>
          </a:prstGeom>
          <a:noFill/>
          <a:ln cap="flat" cmpd="sng" w="9525">
            <a:solidFill>
              <a:schemeClr val="dk2"/>
            </a:solidFill>
            <a:prstDash val="solid"/>
            <a:round/>
            <a:headEnd len="med" w="med" type="none"/>
            <a:tailEnd len="med" w="med" type="none"/>
          </a:ln>
        </p:spPr>
      </p:cxnSp>
      <p:cxnSp>
        <p:nvCxnSpPr>
          <p:cNvPr id="507" name="Google Shape;507;p72"/>
          <p:cNvCxnSpPr>
            <a:stCxn id="504" idx="2"/>
            <a:endCxn id="503" idx="0"/>
          </p:cNvCxnSpPr>
          <p:nvPr/>
        </p:nvCxnSpPr>
        <p:spPr>
          <a:xfrm>
            <a:off x="2357925" y="1778525"/>
            <a:ext cx="1115100" cy="1373400"/>
          </a:xfrm>
          <a:prstGeom prst="straightConnector1">
            <a:avLst/>
          </a:prstGeom>
          <a:noFill/>
          <a:ln cap="flat" cmpd="sng" w="9525">
            <a:solidFill>
              <a:schemeClr val="dk2"/>
            </a:solidFill>
            <a:prstDash val="solid"/>
            <a:round/>
            <a:headEnd len="med" w="med" type="none"/>
            <a:tailEnd len="med" w="med" type="none"/>
          </a:ln>
        </p:spPr>
      </p:cxnSp>
      <p:pic>
        <p:nvPicPr>
          <p:cNvPr id="508" name="Google Shape;508;p72"/>
          <p:cNvPicPr preferRelativeResize="0"/>
          <p:nvPr/>
        </p:nvPicPr>
        <p:blipFill>
          <a:blip r:embed="rId4">
            <a:alphaModFix/>
          </a:blip>
          <a:stretch>
            <a:fillRect/>
          </a:stretch>
        </p:blipFill>
        <p:spPr>
          <a:xfrm>
            <a:off x="5099143" y="3788775"/>
            <a:ext cx="400200" cy="400200"/>
          </a:xfrm>
          <a:prstGeom prst="rect">
            <a:avLst/>
          </a:prstGeom>
          <a:noFill/>
          <a:ln>
            <a:noFill/>
          </a:ln>
        </p:spPr>
      </p:pic>
      <p:pic>
        <p:nvPicPr>
          <p:cNvPr id="509" name="Google Shape;509;p72"/>
          <p:cNvPicPr preferRelativeResize="0"/>
          <p:nvPr/>
        </p:nvPicPr>
        <p:blipFill>
          <a:blip r:embed="rId4">
            <a:alphaModFix/>
          </a:blip>
          <a:stretch>
            <a:fillRect/>
          </a:stretch>
        </p:blipFill>
        <p:spPr>
          <a:xfrm>
            <a:off x="5517493" y="3788775"/>
            <a:ext cx="400200" cy="400200"/>
          </a:xfrm>
          <a:prstGeom prst="rect">
            <a:avLst/>
          </a:prstGeom>
          <a:noFill/>
          <a:ln>
            <a:noFill/>
          </a:ln>
        </p:spPr>
      </p:pic>
      <p:pic>
        <p:nvPicPr>
          <p:cNvPr id="510" name="Google Shape;510;p72"/>
          <p:cNvPicPr preferRelativeResize="0"/>
          <p:nvPr/>
        </p:nvPicPr>
        <p:blipFill>
          <a:blip r:embed="rId4">
            <a:alphaModFix/>
          </a:blip>
          <a:stretch>
            <a:fillRect/>
          </a:stretch>
        </p:blipFill>
        <p:spPr>
          <a:xfrm>
            <a:off x="5935831" y="3788775"/>
            <a:ext cx="400200" cy="400200"/>
          </a:xfrm>
          <a:prstGeom prst="rect">
            <a:avLst/>
          </a:prstGeom>
          <a:noFill/>
          <a:ln>
            <a:noFill/>
          </a:ln>
        </p:spPr>
      </p:pic>
      <p:pic>
        <p:nvPicPr>
          <p:cNvPr id="511" name="Google Shape;511;p72"/>
          <p:cNvPicPr preferRelativeResize="0"/>
          <p:nvPr/>
        </p:nvPicPr>
        <p:blipFill>
          <a:blip r:embed="rId4">
            <a:alphaModFix/>
          </a:blip>
          <a:stretch>
            <a:fillRect/>
          </a:stretch>
        </p:blipFill>
        <p:spPr>
          <a:xfrm>
            <a:off x="6196193" y="3302525"/>
            <a:ext cx="400200" cy="400200"/>
          </a:xfrm>
          <a:prstGeom prst="rect">
            <a:avLst/>
          </a:prstGeom>
          <a:noFill/>
          <a:ln>
            <a:noFill/>
          </a:ln>
        </p:spPr>
      </p:pic>
      <p:pic>
        <p:nvPicPr>
          <p:cNvPr id="512" name="Google Shape;512;p72"/>
          <p:cNvPicPr preferRelativeResize="0"/>
          <p:nvPr/>
        </p:nvPicPr>
        <p:blipFill>
          <a:blip r:embed="rId4">
            <a:alphaModFix/>
          </a:blip>
          <a:stretch>
            <a:fillRect/>
          </a:stretch>
        </p:blipFill>
        <p:spPr>
          <a:xfrm>
            <a:off x="6596393" y="3302525"/>
            <a:ext cx="400200" cy="400200"/>
          </a:xfrm>
          <a:prstGeom prst="rect">
            <a:avLst/>
          </a:prstGeom>
          <a:noFill/>
          <a:ln>
            <a:noFill/>
          </a:ln>
        </p:spPr>
      </p:pic>
      <p:pic>
        <p:nvPicPr>
          <p:cNvPr id="513" name="Google Shape;513;p72"/>
          <p:cNvPicPr preferRelativeResize="0"/>
          <p:nvPr/>
        </p:nvPicPr>
        <p:blipFill>
          <a:blip r:embed="rId4">
            <a:alphaModFix/>
          </a:blip>
          <a:stretch>
            <a:fillRect/>
          </a:stretch>
        </p:blipFill>
        <p:spPr>
          <a:xfrm>
            <a:off x="6998443" y="3302525"/>
            <a:ext cx="400200" cy="400200"/>
          </a:xfrm>
          <a:prstGeom prst="rect">
            <a:avLst/>
          </a:prstGeom>
          <a:noFill/>
          <a:ln>
            <a:noFill/>
          </a:ln>
        </p:spPr>
      </p:pic>
      <p:pic>
        <p:nvPicPr>
          <p:cNvPr id="514" name="Google Shape;514;p72"/>
          <p:cNvPicPr preferRelativeResize="0"/>
          <p:nvPr/>
        </p:nvPicPr>
        <p:blipFill>
          <a:blip r:embed="rId4">
            <a:alphaModFix/>
          </a:blip>
          <a:stretch>
            <a:fillRect/>
          </a:stretch>
        </p:blipFill>
        <p:spPr>
          <a:xfrm>
            <a:off x="7398643" y="3788775"/>
            <a:ext cx="400200" cy="400200"/>
          </a:xfrm>
          <a:prstGeom prst="rect">
            <a:avLst/>
          </a:prstGeom>
          <a:noFill/>
          <a:ln>
            <a:noFill/>
          </a:ln>
        </p:spPr>
      </p:pic>
      <p:pic>
        <p:nvPicPr>
          <p:cNvPr id="515" name="Google Shape;515;p72"/>
          <p:cNvPicPr preferRelativeResize="0"/>
          <p:nvPr/>
        </p:nvPicPr>
        <p:blipFill>
          <a:blip r:embed="rId4">
            <a:alphaModFix/>
          </a:blip>
          <a:stretch>
            <a:fillRect/>
          </a:stretch>
        </p:blipFill>
        <p:spPr>
          <a:xfrm>
            <a:off x="8180393" y="3788775"/>
            <a:ext cx="400200" cy="400200"/>
          </a:xfrm>
          <a:prstGeom prst="rect">
            <a:avLst/>
          </a:prstGeom>
          <a:noFill/>
          <a:ln>
            <a:noFill/>
          </a:ln>
        </p:spPr>
      </p:pic>
      <p:pic>
        <p:nvPicPr>
          <p:cNvPr id="516" name="Google Shape;516;p72"/>
          <p:cNvPicPr preferRelativeResize="0"/>
          <p:nvPr/>
        </p:nvPicPr>
        <p:blipFill>
          <a:blip r:embed="rId4">
            <a:alphaModFix/>
          </a:blip>
          <a:stretch>
            <a:fillRect/>
          </a:stretch>
        </p:blipFill>
        <p:spPr>
          <a:xfrm>
            <a:off x="7764793" y="3788775"/>
            <a:ext cx="400200" cy="400200"/>
          </a:xfrm>
          <a:prstGeom prst="rect">
            <a:avLst/>
          </a:prstGeom>
          <a:noFill/>
          <a:ln>
            <a:noFill/>
          </a:ln>
        </p:spPr>
      </p:pic>
      <p:cxnSp>
        <p:nvCxnSpPr>
          <p:cNvPr id="517" name="Google Shape;517;p72"/>
          <p:cNvCxnSpPr>
            <a:stCxn id="498" idx="2"/>
            <a:endCxn id="508" idx="0"/>
          </p:cNvCxnSpPr>
          <p:nvPr/>
        </p:nvCxnSpPr>
        <p:spPr>
          <a:xfrm flipH="1">
            <a:off x="5299200" y="2822650"/>
            <a:ext cx="490500" cy="966000"/>
          </a:xfrm>
          <a:prstGeom prst="straightConnector1">
            <a:avLst/>
          </a:prstGeom>
          <a:noFill/>
          <a:ln cap="flat" cmpd="sng" w="9525">
            <a:solidFill>
              <a:schemeClr val="dk2"/>
            </a:solidFill>
            <a:prstDash val="solid"/>
            <a:round/>
            <a:headEnd len="med" w="med" type="none"/>
            <a:tailEnd len="med" w="med" type="none"/>
          </a:ln>
        </p:spPr>
      </p:cxnSp>
      <p:cxnSp>
        <p:nvCxnSpPr>
          <p:cNvPr id="518" name="Google Shape;518;p72"/>
          <p:cNvCxnSpPr>
            <a:stCxn id="498" idx="2"/>
            <a:endCxn id="509" idx="0"/>
          </p:cNvCxnSpPr>
          <p:nvPr/>
        </p:nvCxnSpPr>
        <p:spPr>
          <a:xfrm flipH="1">
            <a:off x="5717700" y="2822650"/>
            <a:ext cx="72000" cy="966000"/>
          </a:xfrm>
          <a:prstGeom prst="straightConnector1">
            <a:avLst/>
          </a:prstGeom>
          <a:noFill/>
          <a:ln cap="flat" cmpd="sng" w="9525">
            <a:solidFill>
              <a:schemeClr val="dk2"/>
            </a:solidFill>
            <a:prstDash val="solid"/>
            <a:round/>
            <a:headEnd len="med" w="med" type="none"/>
            <a:tailEnd len="med" w="med" type="none"/>
          </a:ln>
        </p:spPr>
      </p:cxnSp>
      <p:cxnSp>
        <p:nvCxnSpPr>
          <p:cNvPr id="519" name="Google Shape;519;p72"/>
          <p:cNvCxnSpPr>
            <a:stCxn id="498" idx="2"/>
            <a:endCxn id="510" idx="0"/>
          </p:cNvCxnSpPr>
          <p:nvPr/>
        </p:nvCxnSpPr>
        <p:spPr>
          <a:xfrm>
            <a:off x="5789700" y="2822650"/>
            <a:ext cx="346200" cy="966000"/>
          </a:xfrm>
          <a:prstGeom prst="straightConnector1">
            <a:avLst/>
          </a:prstGeom>
          <a:noFill/>
          <a:ln cap="flat" cmpd="sng" w="9525">
            <a:solidFill>
              <a:schemeClr val="dk2"/>
            </a:solidFill>
            <a:prstDash val="solid"/>
            <a:round/>
            <a:headEnd len="med" w="med" type="none"/>
            <a:tailEnd len="med" w="med" type="none"/>
          </a:ln>
        </p:spPr>
      </p:cxnSp>
      <p:cxnSp>
        <p:nvCxnSpPr>
          <p:cNvPr id="520" name="Google Shape;520;p72"/>
          <p:cNvCxnSpPr>
            <a:stCxn id="499" idx="2"/>
            <a:endCxn id="511" idx="0"/>
          </p:cNvCxnSpPr>
          <p:nvPr/>
        </p:nvCxnSpPr>
        <p:spPr>
          <a:xfrm flipH="1">
            <a:off x="6396275" y="2822650"/>
            <a:ext cx="471000" cy="480000"/>
          </a:xfrm>
          <a:prstGeom prst="straightConnector1">
            <a:avLst/>
          </a:prstGeom>
          <a:noFill/>
          <a:ln cap="flat" cmpd="sng" w="9525">
            <a:solidFill>
              <a:schemeClr val="dk2"/>
            </a:solidFill>
            <a:prstDash val="solid"/>
            <a:round/>
            <a:headEnd len="med" w="med" type="none"/>
            <a:tailEnd len="med" w="med" type="none"/>
          </a:ln>
        </p:spPr>
      </p:cxnSp>
      <p:cxnSp>
        <p:nvCxnSpPr>
          <p:cNvPr id="521" name="Google Shape;521;p72"/>
          <p:cNvCxnSpPr>
            <a:stCxn id="499" idx="2"/>
            <a:endCxn id="512" idx="0"/>
          </p:cNvCxnSpPr>
          <p:nvPr/>
        </p:nvCxnSpPr>
        <p:spPr>
          <a:xfrm flipH="1">
            <a:off x="6796475" y="2822650"/>
            <a:ext cx="70800" cy="480000"/>
          </a:xfrm>
          <a:prstGeom prst="straightConnector1">
            <a:avLst/>
          </a:prstGeom>
          <a:noFill/>
          <a:ln cap="flat" cmpd="sng" w="9525">
            <a:solidFill>
              <a:schemeClr val="dk2"/>
            </a:solidFill>
            <a:prstDash val="solid"/>
            <a:round/>
            <a:headEnd len="med" w="med" type="none"/>
            <a:tailEnd len="med" w="med" type="none"/>
          </a:ln>
        </p:spPr>
      </p:cxnSp>
      <p:cxnSp>
        <p:nvCxnSpPr>
          <p:cNvPr id="522" name="Google Shape;522;p72"/>
          <p:cNvCxnSpPr>
            <a:stCxn id="499" idx="2"/>
            <a:endCxn id="513" idx="0"/>
          </p:cNvCxnSpPr>
          <p:nvPr/>
        </p:nvCxnSpPr>
        <p:spPr>
          <a:xfrm>
            <a:off x="6867275" y="2822650"/>
            <a:ext cx="331200" cy="480000"/>
          </a:xfrm>
          <a:prstGeom prst="straightConnector1">
            <a:avLst/>
          </a:prstGeom>
          <a:noFill/>
          <a:ln cap="flat" cmpd="sng" w="9525">
            <a:solidFill>
              <a:schemeClr val="dk2"/>
            </a:solidFill>
            <a:prstDash val="solid"/>
            <a:round/>
            <a:headEnd len="med" w="med" type="none"/>
            <a:tailEnd len="med" w="med" type="none"/>
          </a:ln>
        </p:spPr>
      </p:cxnSp>
      <p:cxnSp>
        <p:nvCxnSpPr>
          <p:cNvPr id="523" name="Google Shape;523;p72"/>
          <p:cNvCxnSpPr>
            <a:stCxn id="500" idx="2"/>
            <a:endCxn id="514" idx="0"/>
          </p:cNvCxnSpPr>
          <p:nvPr/>
        </p:nvCxnSpPr>
        <p:spPr>
          <a:xfrm flipH="1">
            <a:off x="7598675" y="2822525"/>
            <a:ext cx="340200" cy="966300"/>
          </a:xfrm>
          <a:prstGeom prst="straightConnector1">
            <a:avLst/>
          </a:prstGeom>
          <a:noFill/>
          <a:ln cap="flat" cmpd="sng" w="9525">
            <a:solidFill>
              <a:schemeClr val="dk2"/>
            </a:solidFill>
            <a:prstDash val="solid"/>
            <a:round/>
            <a:headEnd len="med" w="med" type="none"/>
            <a:tailEnd len="med" w="med" type="none"/>
          </a:ln>
        </p:spPr>
      </p:cxnSp>
      <p:cxnSp>
        <p:nvCxnSpPr>
          <p:cNvPr id="524" name="Google Shape;524;p72"/>
          <p:cNvCxnSpPr>
            <a:stCxn id="500" idx="2"/>
            <a:endCxn id="516" idx="0"/>
          </p:cNvCxnSpPr>
          <p:nvPr/>
        </p:nvCxnSpPr>
        <p:spPr>
          <a:xfrm>
            <a:off x="7938875" y="2822525"/>
            <a:ext cx="26100" cy="966300"/>
          </a:xfrm>
          <a:prstGeom prst="straightConnector1">
            <a:avLst/>
          </a:prstGeom>
          <a:noFill/>
          <a:ln cap="flat" cmpd="sng" w="9525">
            <a:solidFill>
              <a:schemeClr val="dk2"/>
            </a:solidFill>
            <a:prstDash val="solid"/>
            <a:round/>
            <a:headEnd len="med" w="med" type="none"/>
            <a:tailEnd len="med" w="med" type="none"/>
          </a:ln>
        </p:spPr>
      </p:cxnSp>
      <p:cxnSp>
        <p:nvCxnSpPr>
          <p:cNvPr id="525" name="Google Shape;525;p72"/>
          <p:cNvCxnSpPr>
            <a:stCxn id="500" idx="2"/>
            <a:endCxn id="515" idx="0"/>
          </p:cNvCxnSpPr>
          <p:nvPr/>
        </p:nvCxnSpPr>
        <p:spPr>
          <a:xfrm>
            <a:off x="7938875" y="2822525"/>
            <a:ext cx="441600" cy="966300"/>
          </a:xfrm>
          <a:prstGeom prst="straightConnector1">
            <a:avLst/>
          </a:prstGeom>
          <a:noFill/>
          <a:ln cap="flat" cmpd="sng" w="9525">
            <a:solidFill>
              <a:schemeClr val="dk2"/>
            </a:solidFill>
            <a:prstDash val="solid"/>
            <a:round/>
            <a:headEnd len="med" w="med" type="none"/>
            <a:tailEnd len="med" w="med" type="none"/>
          </a:ln>
        </p:spPr>
      </p:cxnSp>
      <p:sp>
        <p:nvSpPr>
          <p:cNvPr id="526" name="Google Shape;526;p72"/>
          <p:cNvSpPr/>
          <p:nvPr/>
        </p:nvSpPr>
        <p:spPr>
          <a:xfrm>
            <a:off x="6539375" y="1392000"/>
            <a:ext cx="655800" cy="287400"/>
          </a:xfrm>
          <a:prstGeom prst="roundRect">
            <a:avLst>
              <a:gd fmla="val 16667" name="adj"/>
            </a:avLst>
          </a:prstGeom>
          <a:solidFill>
            <a:schemeClr val="lt1"/>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ja"/>
              <a:t>御社</a:t>
            </a:r>
            <a:endParaRPr/>
          </a:p>
        </p:txBody>
      </p:sp>
      <p:cxnSp>
        <p:nvCxnSpPr>
          <p:cNvPr id="527" name="Google Shape;527;p72"/>
          <p:cNvCxnSpPr>
            <a:stCxn id="526" idx="2"/>
            <a:endCxn id="498" idx="0"/>
          </p:cNvCxnSpPr>
          <p:nvPr/>
        </p:nvCxnSpPr>
        <p:spPr>
          <a:xfrm flipH="1">
            <a:off x="5789675" y="1679400"/>
            <a:ext cx="1077600" cy="529500"/>
          </a:xfrm>
          <a:prstGeom prst="straightConnector1">
            <a:avLst/>
          </a:prstGeom>
          <a:noFill/>
          <a:ln cap="flat" cmpd="sng" w="9525">
            <a:solidFill>
              <a:schemeClr val="dk2"/>
            </a:solidFill>
            <a:prstDash val="solid"/>
            <a:round/>
            <a:headEnd len="med" w="med" type="none"/>
            <a:tailEnd len="med" w="med" type="none"/>
          </a:ln>
        </p:spPr>
      </p:cxnSp>
      <p:cxnSp>
        <p:nvCxnSpPr>
          <p:cNvPr id="528" name="Google Shape;528;p72"/>
          <p:cNvCxnSpPr>
            <a:stCxn id="526" idx="2"/>
            <a:endCxn id="500" idx="0"/>
          </p:cNvCxnSpPr>
          <p:nvPr/>
        </p:nvCxnSpPr>
        <p:spPr>
          <a:xfrm>
            <a:off x="6867275" y="1679400"/>
            <a:ext cx="1071600" cy="529200"/>
          </a:xfrm>
          <a:prstGeom prst="straightConnector1">
            <a:avLst/>
          </a:prstGeom>
          <a:noFill/>
          <a:ln cap="flat" cmpd="sng" w="9525">
            <a:solidFill>
              <a:schemeClr val="dk2"/>
            </a:solidFill>
            <a:prstDash val="solid"/>
            <a:round/>
            <a:headEnd len="med" w="med" type="none"/>
            <a:tailEnd len="med" w="med" type="none"/>
          </a:ln>
        </p:spPr>
      </p:cxnSp>
      <p:cxnSp>
        <p:nvCxnSpPr>
          <p:cNvPr id="529" name="Google Shape;529;p72"/>
          <p:cNvCxnSpPr>
            <a:stCxn id="526" idx="2"/>
            <a:endCxn id="499" idx="0"/>
          </p:cNvCxnSpPr>
          <p:nvPr/>
        </p:nvCxnSpPr>
        <p:spPr>
          <a:xfrm>
            <a:off x="6867275" y="1679400"/>
            <a:ext cx="0" cy="529500"/>
          </a:xfrm>
          <a:prstGeom prst="straightConnector1">
            <a:avLst/>
          </a:prstGeom>
          <a:noFill/>
          <a:ln cap="flat" cmpd="sng" w="9525">
            <a:solidFill>
              <a:schemeClr val="dk2"/>
            </a:solidFill>
            <a:prstDash val="solid"/>
            <a:round/>
            <a:headEnd len="med" w="med" type="none"/>
            <a:tailEnd len="med" w="med" type="none"/>
          </a:ln>
        </p:spPr>
      </p:cxnSp>
      <p:sp>
        <p:nvSpPr>
          <p:cNvPr id="530" name="Google Shape;530;p72"/>
          <p:cNvSpPr/>
          <p:nvPr/>
        </p:nvSpPr>
        <p:spPr>
          <a:xfrm>
            <a:off x="6478775" y="1845275"/>
            <a:ext cx="777000" cy="287400"/>
          </a:xfrm>
          <a:prstGeom prst="roundRect">
            <a:avLst>
              <a:gd fmla="val 16667" name="adj"/>
            </a:avLst>
          </a:prstGeom>
          <a:solidFill>
            <a:schemeClr val="lt1"/>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ja"/>
              <a:t>代理店</a:t>
            </a:r>
            <a:endParaRPr/>
          </a:p>
        </p:txBody>
      </p:sp>
      <p:sp>
        <p:nvSpPr>
          <p:cNvPr id="531" name="Google Shape;531;p72"/>
          <p:cNvSpPr txBox="1"/>
          <p:nvPr/>
        </p:nvSpPr>
        <p:spPr>
          <a:xfrm>
            <a:off x="624375" y="615725"/>
            <a:ext cx="7956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代理店ネットワークを構築することで案件が</a:t>
            </a:r>
            <a:r>
              <a:rPr b="1" lang="ja" sz="1100">
                <a:solidFill>
                  <a:srgbClr val="1EC79F"/>
                </a:solidFill>
              </a:rPr>
              <a:t>自動的</a:t>
            </a:r>
            <a:r>
              <a:rPr b="1" lang="ja" sz="1100"/>
              <a:t>に発生する仕組みができより</a:t>
            </a:r>
            <a:r>
              <a:rPr b="1" lang="ja" sz="1100">
                <a:solidFill>
                  <a:srgbClr val="1EC79F"/>
                </a:solidFill>
              </a:rPr>
              <a:t>多く獲得する仕組み</a:t>
            </a:r>
            <a:r>
              <a:rPr b="1" lang="ja" sz="1100"/>
              <a:t>を作ることができます</a:t>
            </a:r>
            <a:endParaRPr b="1" sz="1100"/>
          </a:p>
        </p:txBody>
      </p:sp>
      <p:sp>
        <p:nvSpPr>
          <p:cNvPr id="532" name="Google Shape;532;p72"/>
          <p:cNvSpPr/>
          <p:nvPr/>
        </p:nvSpPr>
        <p:spPr>
          <a:xfrm>
            <a:off x="7380275" y="1845275"/>
            <a:ext cx="777000" cy="287400"/>
          </a:xfrm>
          <a:prstGeom prst="roundRect">
            <a:avLst>
              <a:gd fmla="val 16667" name="adj"/>
            </a:avLst>
          </a:prstGeom>
          <a:solidFill>
            <a:schemeClr val="lt1"/>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ja"/>
              <a:t>代理店</a:t>
            </a:r>
            <a:endParaRPr/>
          </a:p>
        </p:txBody>
      </p:sp>
      <p:sp>
        <p:nvSpPr>
          <p:cNvPr id="533" name="Google Shape;533;p72"/>
          <p:cNvSpPr/>
          <p:nvPr/>
        </p:nvSpPr>
        <p:spPr>
          <a:xfrm>
            <a:off x="5577275" y="1845275"/>
            <a:ext cx="777000" cy="287400"/>
          </a:xfrm>
          <a:prstGeom prst="roundRect">
            <a:avLst>
              <a:gd fmla="val 16667" name="adj"/>
            </a:avLst>
          </a:prstGeom>
          <a:solidFill>
            <a:schemeClr val="lt1"/>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ja"/>
              <a:t>代理店</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537" name="Shape 537"/>
        <p:cNvGrpSpPr/>
        <p:nvPr/>
      </p:nvGrpSpPr>
      <p:grpSpPr>
        <a:xfrm>
          <a:off x="0" y="0"/>
          <a:ext cx="0" cy="0"/>
          <a:chOff x="0" y="0"/>
          <a:chExt cx="0" cy="0"/>
        </a:xfrm>
      </p:grpSpPr>
      <p:sp>
        <p:nvSpPr>
          <p:cNvPr id="538" name="Google Shape;538;p73"/>
          <p:cNvSpPr txBox="1"/>
          <p:nvPr/>
        </p:nvSpPr>
        <p:spPr>
          <a:xfrm>
            <a:off x="3435000" y="47975"/>
            <a:ext cx="227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000"/>
              <a:t>代理店募集要項</a:t>
            </a:r>
            <a:endParaRPr b="1" sz="2000"/>
          </a:p>
        </p:txBody>
      </p:sp>
      <p:sp>
        <p:nvSpPr>
          <p:cNvPr id="539" name="Google Shape;539;p73"/>
          <p:cNvSpPr txBox="1"/>
          <p:nvPr/>
        </p:nvSpPr>
        <p:spPr>
          <a:xfrm>
            <a:off x="807750" y="475625"/>
            <a:ext cx="7528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t>クラベルでは以下のとおり代理店を募集させていただいております。</a:t>
            </a:r>
            <a:endParaRPr b="1"/>
          </a:p>
        </p:txBody>
      </p:sp>
      <p:graphicFrame>
        <p:nvGraphicFramePr>
          <p:cNvPr id="540" name="Google Shape;540;p73"/>
          <p:cNvGraphicFramePr/>
          <p:nvPr/>
        </p:nvGraphicFramePr>
        <p:xfrm>
          <a:off x="183600" y="998075"/>
          <a:ext cx="3000000" cy="3000000"/>
        </p:xfrm>
        <a:graphic>
          <a:graphicData uri="http://schemas.openxmlformats.org/drawingml/2006/table">
            <a:tbl>
              <a:tblPr>
                <a:noFill/>
                <a:tableStyleId>{808558FA-C9ED-448F-A74A-2791D56F44C9}</a:tableStyleId>
              </a:tblPr>
              <a:tblGrid>
                <a:gridCol w="2033925"/>
                <a:gridCol w="1489750"/>
                <a:gridCol w="5276650"/>
              </a:tblGrid>
              <a:tr h="614075">
                <a:tc rowSpan="6">
                  <a:txBody>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l">
                        <a:spcBef>
                          <a:spcPts val="0"/>
                        </a:spcBef>
                        <a:spcAft>
                          <a:spcPts val="0"/>
                        </a:spcAft>
                        <a:buNone/>
                      </a:pPr>
                      <a:r>
                        <a:t/>
                      </a:r>
                      <a:endParaRPr/>
                    </a:p>
                    <a:p>
                      <a:pPr indent="0" lvl="0" marL="0" rtl="0" algn="ctr">
                        <a:spcBef>
                          <a:spcPts val="0"/>
                        </a:spcBef>
                        <a:spcAft>
                          <a:spcPts val="0"/>
                        </a:spcAft>
                        <a:buNone/>
                      </a:pPr>
                      <a:r>
                        <a:t/>
                      </a:r>
                      <a:endParaRPr b="1" sz="2000">
                        <a:solidFill>
                          <a:srgbClr val="F6912E"/>
                        </a:solidFill>
                      </a:endParaRPr>
                    </a:p>
                    <a:p>
                      <a:pPr indent="0" lvl="0" marL="0" rtl="0" algn="ctr">
                        <a:spcBef>
                          <a:spcPts val="0"/>
                        </a:spcBef>
                        <a:spcAft>
                          <a:spcPts val="0"/>
                        </a:spcAft>
                        <a:buNone/>
                      </a:pPr>
                      <a:r>
                        <a:rPr b="1" lang="ja"/>
                        <a:t>代理店募集要項</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t/>
                      </a:r>
                      <a:endParaRPr b="1" sz="800"/>
                    </a:p>
                    <a:p>
                      <a:pPr indent="0" lvl="0" marL="0" rtl="0" algn="ctr">
                        <a:spcBef>
                          <a:spcPts val="0"/>
                        </a:spcBef>
                        <a:spcAft>
                          <a:spcPts val="0"/>
                        </a:spcAft>
                        <a:buNone/>
                      </a:pPr>
                      <a:r>
                        <a:rPr b="1" lang="ja"/>
                        <a:t>募集対象</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l">
                        <a:spcBef>
                          <a:spcPts val="0"/>
                        </a:spcBef>
                        <a:spcAft>
                          <a:spcPts val="0"/>
                        </a:spcAft>
                        <a:buNone/>
                      </a:pPr>
                      <a:r>
                        <a:rPr b="1" lang="ja">
                          <a:solidFill>
                            <a:schemeClr val="dk1"/>
                          </a:solidFill>
                        </a:rPr>
                        <a:t>法人・個人を問いません</a:t>
                      </a:r>
                      <a:endParaRPr b="1">
                        <a:solidFill>
                          <a:schemeClr val="dk1"/>
                        </a:solidFill>
                      </a:endParaRPr>
                    </a:p>
                    <a:p>
                      <a:pPr indent="0" lvl="0" marL="0" rtl="0" algn="l">
                        <a:spcBef>
                          <a:spcPts val="0"/>
                        </a:spcBef>
                        <a:spcAft>
                          <a:spcPts val="0"/>
                        </a:spcAft>
                        <a:buClr>
                          <a:schemeClr val="dk1"/>
                        </a:buClr>
                        <a:buSzPts val="1100"/>
                        <a:buFont typeface="Arial"/>
                        <a:buNone/>
                      </a:pPr>
                      <a:r>
                        <a:rPr b="1" lang="ja">
                          <a:solidFill>
                            <a:schemeClr val="dk1"/>
                          </a:solidFill>
                        </a:rPr>
                        <a:t>※個人の方の独立企業も歓迎致します</a:t>
                      </a:r>
                      <a:endParaRPr b="1">
                        <a:solidFill>
                          <a:schemeClr val="dk1"/>
                        </a:solidFill>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ctr">
                        <a:spcBef>
                          <a:spcPts val="0"/>
                        </a:spcBef>
                        <a:spcAft>
                          <a:spcPts val="0"/>
                        </a:spcAft>
                        <a:buClr>
                          <a:schemeClr val="dk1"/>
                        </a:buClr>
                        <a:buSzPts val="1100"/>
                        <a:buFont typeface="Arial"/>
                        <a:buNone/>
                      </a:pPr>
                      <a:r>
                        <a:rPr b="1" lang="ja">
                          <a:solidFill>
                            <a:schemeClr val="dk1"/>
                          </a:solidFill>
                        </a:rPr>
                        <a:t>募集地域</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l">
                        <a:spcBef>
                          <a:spcPts val="0"/>
                        </a:spcBef>
                        <a:spcAft>
                          <a:spcPts val="0"/>
                        </a:spcAft>
                        <a:buClr>
                          <a:schemeClr val="dk1"/>
                        </a:buClr>
                        <a:buSzPts val="1100"/>
                        <a:buFont typeface="Arial"/>
                        <a:buNone/>
                      </a:pPr>
                      <a:r>
                        <a:rPr b="1" lang="ja"/>
                        <a:t>全国各地にて事業説明会を行っております。</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222222"/>
                      </a:solidFill>
                      <a:prstDash val="solid"/>
                      <a:round/>
                      <a:headEnd len="sm" w="sm" type="none"/>
                      <a:tailEnd len="sm" w="sm" type="none"/>
                    </a:lnB>
                    <a:solidFill>
                      <a:srgbClr val="C3EBE2"/>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ctr">
                        <a:spcBef>
                          <a:spcPts val="0"/>
                        </a:spcBef>
                        <a:spcAft>
                          <a:spcPts val="0"/>
                        </a:spcAft>
                        <a:buClr>
                          <a:schemeClr val="dk1"/>
                        </a:buClr>
                        <a:buSzPts val="1100"/>
                        <a:buFont typeface="Arial"/>
                        <a:buNone/>
                      </a:pPr>
                      <a:r>
                        <a:rPr b="1" lang="ja">
                          <a:solidFill>
                            <a:schemeClr val="dk1"/>
                          </a:solidFill>
                        </a:rPr>
                        <a:t>契約形態</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l">
                        <a:spcBef>
                          <a:spcPts val="0"/>
                        </a:spcBef>
                        <a:spcAft>
                          <a:spcPts val="0"/>
                        </a:spcAft>
                        <a:buClr>
                          <a:schemeClr val="dk1"/>
                        </a:buClr>
                        <a:buSzPts val="1100"/>
                        <a:buFont typeface="Arial"/>
                        <a:buNone/>
                      </a:pPr>
                      <a:r>
                        <a:rPr b="1" lang="ja">
                          <a:solidFill>
                            <a:schemeClr val="dk1"/>
                          </a:solidFill>
                        </a:rPr>
                        <a:t>代理店契約</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222222"/>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ctr">
                        <a:spcBef>
                          <a:spcPts val="0"/>
                        </a:spcBef>
                        <a:spcAft>
                          <a:spcPts val="0"/>
                        </a:spcAft>
                        <a:buClr>
                          <a:schemeClr val="dk1"/>
                        </a:buClr>
                        <a:buSzPts val="1100"/>
                        <a:buFont typeface="Arial"/>
                        <a:buNone/>
                      </a:pPr>
                      <a:r>
                        <a:rPr b="1" lang="ja">
                          <a:solidFill>
                            <a:schemeClr val="dk1"/>
                          </a:solidFill>
                        </a:rPr>
                        <a:t>月額</a:t>
                      </a:r>
                      <a:r>
                        <a:rPr b="1" lang="ja">
                          <a:solidFill>
                            <a:schemeClr val="dk1"/>
                          </a:solidFill>
                        </a:rPr>
                        <a:t>費用</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l">
                        <a:spcBef>
                          <a:spcPts val="0"/>
                        </a:spcBef>
                        <a:spcAft>
                          <a:spcPts val="0"/>
                        </a:spcAft>
                        <a:buClr>
                          <a:schemeClr val="dk1"/>
                        </a:buClr>
                        <a:buSzPts val="1100"/>
                        <a:buFont typeface="Arial"/>
                        <a:buNone/>
                      </a:pPr>
                      <a:r>
                        <a:rPr b="1" lang="ja">
                          <a:solidFill>
                            <a:schemeClr val="dk1"/>
                          </a:solidFill>
                        </a:rPr>
                        <a:t>￥33,000（税込）</a:t>
                      </a:r>
                      <a:r>
                        <a:rPr b="1" lang="ja" sz="1100">
                          <a:solidFill>
                            <a:schemeClr val="dk1"/>
                          </a:solidFill>
                        </a:rPr>
                        <a:t>※案件成約で免除</a:t>
                      </a:r>
                      <a:endParaRPr b="1" sz="11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ctr">
                        <a:spcBef>
                          <a:spcPts val="0"/>
                        </a:spcBef>
                        <a:spcAft>
                          <a:spcPts val="0"/>
                        </a:spcAft>
                        <a:buClr>
                          <a:schemeClr val="dk1"/>
                        </a:buClr>
                        <a:buSzPts val="1100"/>
                        <a:buFont typeface="Arial"/>
                        <a:buNone/>
                      </a:pPr>
                      <a:r>
                        <a:rPr b="1" lang="ja">
                          <a:solidFill>
                            <a:schemeClr val="dk1"/>
                          </a:solidFill>
                        </a:rPr>
                        <a:t>収益予想</a:t>
                      </a:r>
                      <a:endParaRPr b="1">
                        <a:solidFill>
                          <a:schemeClr val="dk1"/>
                        </a:solidFill>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ja"/>
                        <a:t>〈業務委託１名稼働〉：月間獲得顧客数５社→売り上げ130万</a:t>
                      </a:r>
                      <a:endParaRPr b="1"/>
                    </a:p>
                    <a:p>
                      <a:pPr indent="0" lvl="0" marL="0" rtl="0" algn="l">
                        <a:spcBef>
                          <a:spcPts val="0"/>
                        </a:spcBef>
                        <a:spcAft>
                          <a:spcPts val="0"/>
                        </a:spcAft>
                        <a:buNone/>
                      </a:pPr>
                      <a:r>
                        <a:rPr b="1" lang="ja"/>
                        <a:t>〈代理店3名稼働〉　</a:t>
                      </a:r>
                      <a:r>
                        <a:rPr b="1" lang="ja" sz="700"/>
                        <a:t>　</a:t>
                      </a:r>
                      <a:r>
                        <a:rPr b="1" lang="ja"/>
                        <a:t>：月間獲得顧客30社→売り上げ500万円</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600">
                        <a:solidFill>
                          <a:schemeClr val="dk1"/>
                        </a:solidFill>
                      </a:endParaRPr>
                    </a:p>
                    <a:p>
                      <a:pPr indent="0" lvl="0" marL="0" rtl="0" algn="ctr">
                        <a:spcBef>
                          <a:spcPts val="0"/>
                        </a:spcBef>
                        <a:spcAft>
                          <a:spcPts val="0"/>
                        </a:spcAft>
                        <a:buClr>
                          <a:schemeClr val="dk1"/>
                        </a:buClr>
                        <a:buSzPts val="1100"/>
                        <a:buFont typeface="Arial"/>
                        <a:buNone/>
                      </a:pPr>
                      <a:r>
                        <a:rPr b="1" lang="ja" sz="1200">
                          <a:solidFill>
                            <a:schemeClr val="dk1"/>
                          </a:solidFill>
                        </a:rPr>
                        <a:t>代理店フォロー</a:t>
                      </a:r>
                      <a:endParaRPr b="1"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c>
                  <a:txBody>
                    <a:bodyPr/>
                    <a:lstStyle/>
                    <a:p>
                      <a:pPr indent="0" lvl="0" marL="0" rtl="0" algn="ctr">
                        <a:spcBef>
                          <a:spcPts val="0"/>
                        </a:spcBef>
                        <a:spcAft>
                          <a:spcPts val="0"/>
                        </a:spcAft>
                        <a:buNone/>
                      </a:pPr>
                      <a:r>
                        <a:rPr b="1" lang="ja" sz="750"/>
                        <a:t>資料作成、チラシ作成、専用チャットルーム設置、0120設置、LP送客、システム利用料を含んでおります</a:t>
                      </a:r>
                      <a:endParaRPr b="1" sz="750"/>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r>
            </a:tbl>
          </a:graphicData>
        </a:graphic>
      </p:graphicFrame>
      <p:pic>
        <p:nvPicPr>
          <p:cNvPr id="541" name="Google Shape;541;p73"/>
          <p:cNvPicPr preferRelativeResize="0"/>
          <p:nvPr/>
        </p:nvPicPr>
        <p:blipFill>
          <a:blip r:embed="rId3">
            <a:alphaModFix/>
          </a:blip>
          <a:stretch>
            <a:fillRect/>
          </a:stretch>
        </p:blipFill>
        <p:spPr>
          <a:xfrm>
            <a:off x="313171" y="2139429"/>
            <a:ext cx="1854950" cy="603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545" name="Shape 545"/>
        <p:cNvGrpSpPr/>
        <p:nvPr/>
      </p:nvGrpSpPr>
      <p:grpSpPr>
        <a:xfrm>
          <a:off x="0" y="0"/>
          <a:ext cx="0" cy="0"/>
          <a:chOff x="0" y="0"/>
          <a:chExt cx="0" cy="0"/>
        </a:xfrm>
      </p:grpSpPr>
      <p:sp>
        <p:nvSpPr>
          <p:cNvPr id="546" name="Google Shape;546;p74"/>
          <p:cNvSpPr txBox="1"/>
          <p:nvPr/>
        </p:nvSpPr>
        <p:spPr>
          <a:xfrm>
            <a:off x="247800" y="1463550"/>
            <a:ext cx="8648400" cy="2470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ja" sz="2000"/>
              <a:t>ご興味・ご関心をお持ちいただけましたら</a:t>
            </a:r>
            <a:endParaRPr b="1" sz="2000"/>
          </a:p>
          <a:p>
            <a:pPr indent="0" lvl="0" marL="0" rtl="0" algn="ctr">
              <a:lnSpc>
                <a:spcPct val="115000"/>
              </a:lnSpc>
              <a:spcBef>
                <a:spcPts val="0"/>
              </a:spcBef>
              <a:spcAft>
                <a:spcPts val="0"/>
              </a:spcAft>
              <a:buNone/>
            </a:pPr>
            <a:r>
              <a:rPr b="1" lang="ja" sz="2000"/>
              <a:t>メール(info@p1us0ne.com)又はお電話にてご連絡下さい</a:t>
            </a:r>
            <a:endParaRPr b="1" sz="2000"/>
          </a:p>
          <a:p>
            <a:pPr indent="0" lvl="0" marL="0" rtl="0" algn="ctr">
              <a:lnSpc>
                <a:spcPct val="115000"/>
              </a:lnSpc>
              <a:spcBef>
                <a:spcPts val="0"/>
              </a:spcBef>
              <a:spcAft>
                <a:spcPts val="0"/>
              </a:spcAft>
              <a:buNone/>
            </a:pPr>
            <a:r>
              <a:rPr b="1" lang="ja" sz="2000"/>
              <a:t>詳しくご案内致します。</a:t>
            </a:r>
            <a:endParaRPr b="1" sz="2000"/>
          </a:p>
          <a:p>
            <a:pPr indent="0" lvl="0" marL="0" rtl="0" algn="ctr">
              <a:lnSpc>
                <a:spcPct val="115000"/>
              </a:lnSpc>
              <a:spcBef>
                <a:spcPts val="0"/>
              </a:spcBef>
              <a:spcAft>
                <a:spcPts val="0"/>
              </a:spcAft>
              <a:buNone/>
            </a:pPr>
            <a:r>
              <a:t/>
            </a:r>
            <a:endParaRPr b="1"/>
          </a:p>
          <a:p>
            <a:pPr indent="0" lvl="0" marL="0" rtl="0" algn="ctr">
              <a:lnSpc>
                <a:spcPct val="115000"/>
              </a:lnSpc>
              <a:spcBef>
                <a:spcPts val="0"/>
              </a:spcBef>
              <a:spcAft>
                <a:spcPts val="0"/>
              </a:spcAft>
              <a:buNone/>
            </a:pPr>
            <a:r>
              <a:rPr b="1" lang="ja"/>
              <a:t>お電話でのお問い合わせは</a:t>
            </a:r>
            <a:endParaRPr b="1"/>
          </a:p>
          <a:p>
            <a:pPr indent="0" lvl="0" marL="0" rtl="0" algn="ctr">
              <a:lnSpc>
                <a:spcPct val="115000"/>
              </a:lnSpc>
              <a:spcBef>
                <a:spcPts val="0"/>
              </a:spcBef>
              <a:spcAft>
                <a:spcPts val="0"/>
              </a:spcAft>
              <a:buNone/>
            </a:pPr>
            <a:r>
              <a:rPr b="1" lang="ja" sz="2200"/>
              <a:t>株式会社plusOne　クラベル事業部</a:t>
            </a:r>
            <a:endParaRPr b="1" sz="2200"/>
          </a:p>
          <a:p>
            <a:pPr indent="0" lvl="0" marL="0" rtl="0" algn="ctr">
              <a:lnSpc>
                <a:spcPct val="115000"/>
              </a:lnSpc>
              <a:spcBef>
                <a:spcPts val="0"/>
              </a:spcBef>
              <a:spcAft>
                <a:spcPts val="0"/>
              </a:spcAft>
              <a:buNone/>
            </a:pPr>
            <a:r>
              <a:rPr b="1" lang="ja" sz="2200"/>
              <a:t>　電話：0120‐935‐946まで</a:t>
            </a:r>
            <a:endParaRPr b="1" sz="2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550" name="Shape 550"/>
        <p:cNvGrpSpPr/>
        <p:nvPr/>
      </p:nvGrpSpPr>
      <p:grpSpPr>
        <a:xfrm>
          <a:off x="0" y="0"/>
          <a:ext cx="0" cy="0"/>
          <a:chOff x="0" y="0"/>
          <a:chExt cx="0" cy="0"/>
        </a:xfrm>
      </p:grpSpPr>
      <p:grpSp>
        <p:nvGrpSpPr>
          <p:cNvPr id="551" name="Google Shape;551;p75"/>
          <p:cNvGrpSpPr/>
          <p:nvPr/>
        </p:nvGrpSpPr>
        <p:grpSpPr>
          <a:xfrm>
            <a:off x="213300" y="583225"/>
            <a:ext cx="8717400" cy="4129200"/>
            <a:chOff x="304575" y="278850"/>
            <a:chExt cx="8717400" cy="4129200"/>
          </a:xfrm>
        </p:grpSpPr>
        <p:sp>
          <p:nvSpPr>
            <p:cNvPr id="552" name="Google Shape;552;p75"/>
            <p:cNvSpPr/>
            <p:nvPr/>
          </p:nvSpPr>
          <p:spPr>
            <a:xfrm>
              <a:off x="304575" y="278850"/>
              <a:ext cx="8717400" cy="4129200"/>
            </a:xfrm>
            <a:prstGeom prst="roundRect">
              <a:avLst>
                <a:gd fmla="val 16667" name="adj"/>
              </a:avLst>
            </a:prstGeom>
            <a:noFill/>
            <a:ln cap="flat" cmpd="sng" w="76200">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3" name="Google Shape;553;p75"/>
            <p:cNvCxnSpPr/>
            <p:nvPr/>
          </p:nvCxnSpPr>
          <p:spPr>
            <a:xfrm>
              <a:off x="651675" y="1965400"/>
              <a:ext cx="7548900" cy="12300"/>
            </a:xfrm>
            <a:prstGeom prst="straightConnector1">
              <a:avLst/>
            </a:prstGeom>
            <a:noFill/>
            <a:ln cap="flat" cmpd="sng" w="76200">
              <a:solidFill>
                <a:srgbClr val="1EC79F"/>
              </a:solidFill>
              <a:prstDash val="solid"/>
              <a:round/>
              <a:headEnd len="med" w="med" type="none"/>
              <a:tailEnd len="med" w="med" type="none"/>
            </a:ln>
          </p:spPr>
        </p:cxnSp>
        <p:sp>
          <p:nvSpPr>
            <p:cNvPr id="554" name="Google Shape;554;p75"/>
            <p:cNvSpPr txBox="1"/>
            <p:nvPr/>
          </p:nvSpPr>
          <p:spPr>
            <a:xfrm>
              <a:off x="1187050" y="1085725"/>
              <a:ext cx="1254000" cy="37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ja" sz="2100">
                  <a:solidFill>
                    <a:schemeClr val="dk1"/>
                  </a:solidFill>
                </a:rPr>
                <a:t>会社名</a:t>
              </a:r>
              <a:endParaRPr b="1" sz="2100">
                <a:solidFill>
                  <a:schemeClr val="dk1"/>
                </a:solidFill>
              </a:endParaRPr>
            </a:p>
          </p:txBody>
        </p:sp>
        <p:sp>
          <p:nvSpPr>
            <p:cNvPr id="555" name="Google Shape;555;p75"/>
            <p:cNvSpPr txBox="1"/>
            <p:nvPr/>
          </p:nvSpPr>
          <p:spPr>
            <a:xfrm>
              <a:off x="712675" y="2143975"/>
              <a:ext cx="1771500" cy="2057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ja" sz="1800">
                  <a:solidFill>
                    <a:schemeClr val="dk1"/>
                  </a:solidFill>
                </a:rPr>
                <a:t>池</a:t>
              </a:r>
              <a:r>
                <a:rPr b="1" lang="ja" sz="1800">
                  <a:solidFill>
                    <a:schemeClr val="dk1"/>
                  </a:solidFill>
                </a:rPr>
                <a:t>袋オフィス</a:t>
              </a:r>
              <a:endParaRPr b="1" sz="1800">
                <a:solidFill>
                  <a:schemeClr val="dk1"/>
                </a:solidFill>
              </a:endParaRPr>
            </a:p>
            <a:p>
              <a:pPr indent="0" lvl="0" marL="0" rtl="0" algn="l">
                <a:lnSpc>
                  <a:spcPct val="150000"/>
                </a:lnSpc>
                <a:spcBef>
                  <a:spcPts val="0"/>
                </a:spcBef>
                <a:spcAft>
                  <a:spcPts val="0"/>
                </a:spcAft>
                <a:buNone/>
              </a:pPr>
              <a:r>
                <a:rPr b="1" lang="ja" sz="1800">
                  <a:solidFill>
                    <a:schemeClr val="dk1"/>
                  </a:solidFill>
                </a:rPr>
                <a:t>新宿</a:t>
              </a:r>
              <a:r>
                <a:rPr b="1" lang="ja" sz="1800">
                  <a:solidFill>
                    <a:schemeClr val="dk1"/>
                  </a:solidFill>
                </a:rPr>
                <a:t>オフィス</a:t>
              </a:r>
              <a:endParaRPr b="1" sz="1800">
                <a:solidFill>
                  <a:schemeClr val="dk1"/>
                </a:solidFill>
              </a:endParaRPr>
            </a:p>
            <a:p>
              <a:pPr indent="0" lvl="0" marL="0" rtl="0" algn="l">
                <a:lnSpc>
                  <a:spcPct val="150000"/>
                </a:lnSpc>
                <a:spcBef>
                  <a:spcPts val="0"/>
                </a:spcBef>
                <a:spcAft>
                  <a:spcPts val="0"/>
                </a:spcAft>
                <a:buNone/>
              </a:pPr>
              <a:r>
                <a:rPr b="1" lang="ja" sz="1800">
                  <a:solidFill>
                    <a:schemeClr val="dk1"/>
                  </a:solidFill>
                </a:rPr>
                <a:t>埼玉オフィス</a:t>
              </a:r>
              <a:endParaRPr b="1" sz="1800">
                <a:solidFill>
                  <a:schemeClr val="dk1"/>
                </a:solidFill>
              </a:endParaRPr>
            </a:p>
            <a:p>
              <a:pPr indent="0" lvl="0" marL="0" rtl="0" algn="l">
                <a:lnSpc>
                  <a:spcPct val="150000"/>
                </a:lnSpc>
                <a:spcBef>
                  <a:spcPts val="0"/>
                </a:spcBef>
                <a:spcAft>
                  <a:spcPts val="0"/>
                </a:spcAft>
                <a:buNone/>
              </a:pPr>
              <a:r>
                <a:rPr b="1" lang="ja" sz="1800">
                  <a:solidFill>
                    <a:schemeClr val="dk1"/>
                  </a:solidFill>
                </a:rPr>
                <a:t>大阪オフィス</a:t>
              </a:r>
              <a:endParaRPr b="1" sz="1800">
                <a:solidFill>
                  <a:schemeClr val="dk1"/>
                </a:solidFill>
              </a:endParaRPr>
            </a:p>
            <a:p>
              <a:pPr indent="0" lvl="0" marL="0" rtl="0" algn="l">
                <a:lnSpc>
                  <a:spcPct val="150000"/>
                </a:lnSpc>
                <a:spcBef>
                  <a:spcPts val="0"/>
                </a:spcBef>
                <a:spcAft>
                  <a:spcPts val="0"/>
                </a:spcAft>
                <a:buNone/>
              </a:pPr>
              <a:r>
                <a:rPr b="1" lang="ja" sz="1800">
                  <a:solidFill>
                    <a:schemeClr val="dk1"/>
                  </a:solidFill>
                </a:rPr>
                <a:t>青森オフィス</a:t>
              </a:r>
              <a:endParaRPr b="1" sz="1800">
                <a:solidFill>
                  <a:schemeClr val="dk1"/>
                </a:solidFill>
              </a:endParaRPr>
            </a:p>
            <a:p>
              <a:pPr indent="0" lvl="0" marL="0" rtl="0" algn="l">
                <a:spcBef>
                  <a:spcPts val="0"/>
                </a:spcBef>
                <a:spcAft>
                  <a:spcPts val="0"/>
                </a:spcAft>
                <a:buNone/>
              </a:pPr>
              <a:r>
                <a:t/>
              </a:r>
              <a:endParaRPr b="1" sz="1800">
                <a:solidFill>
                  <a:srgbClr val="434343"/>
                </a:solidFill>
              </a:endParaRPr>
            </a:p>
          </p:txBody>
        </p:sp>
        <p:sp>
          <p:nvSpPr>
            <p:cNvPr id="556" name="Google Shape;556;p75"/>
            <p:cNvSpPr txBox="1"/>
            <p:nvPr/>
          </p:nvSpPr>
          <p:spPr>
            <a:xfrm>
              <a:off x="2800275" y="2143975"/>
              <a:ext cx="5665800" cy="2057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ja" sz="1800">
                  <a:solidFill>
                    <a:schemeClr val="dk1"/>
                  </a:solidFill>
                </a:rPr>
                <a:t>東京都豊島区池袋 2-17-8</a:t>
              </a:r>
              <a:endParaRPr b="1" sz="1800">
                <a:solidFill>
                  <a:schemeClr val="dk1"/>
                </a:solidFill>
              </a:endParaRPr>
            </a:p>
            <a:p>
              <a:pPr indent="0" lvl="0" marL="0" rtl="0" algn="l">
                <a:lnSpc>
                  <a:spcPct val="150000"/>
                </a:lnSpc>
                <a:spcBef>
                  <a:spcPts val="0"/>
                </a:spcBef>
                <a:spcAft>
                  <a:spcPts val="0"/>
                </a:spcAft>
                <a:buNone/>
              </a:pPr>
              <a:r>
                <a:rPr b="1" lang="ja" sz="1800">
                  <a:solidFill>
                    <a:schemeClr val="dk1"/>
                  </a:solidFill>
                </a:rPr>
                <a:t>東京都新宿区新宿 6-7-1</a:t>
              </a:r>
              <a:endParaRPr b="1" sz="1800">
                <a:solidFill>
                  <a:schemeClr val="dk1"/>
                </a:solidFill>
              </a:endParaRPr>
            </a:p>
            <a:p>
              <a:pPr indent="0" lvl="0" marL="0" rtl="0" algn="l">
                <a:lnSpc>
                  <a:spcPct val="150000"/>
                </a:lnSpc>
                <a:spcBef>
                  <a:spcPts val="0"/>
                </a:spcBef>
                <a:spcAft>
                  <a:spcPts val="0"/>
                </a:spcAft>
                <a:buNone/>
              </a:pPr>
              <a:r>
                <a:rPr b="1" lang="ja" sz="1800">
                  <a:solidFill>
                    <a:schemeClr val="dk1"/>
                  </a:solidFill>
                </a:rPr>
                <a:t>埼玉県さいたま市中央区新中里4-13-15</a:t>
              </a:r>
              <a:endParaRPr b="1" sz="1800">
                <a:solidFill>
                  <a:schemeClr val="dk1"/>
                </a:solidFill>
              </a:endParaRPr>
            </a:p>
            <a:p>
              <a:pPr indent="0" lvl="0" marL="0" rtl="0" algn="l">
                <a:lnSpc>
                  <a:spcPct val="150000"/>
                </a:lnSpc>
                <a:spcBef>
                  <a:spcPts val="0"/>
                </a:spcBef>
                <a:spcAft>
                  <a:spcPts val="0"/>
                </a:spcAft>
                <a:buClr>
                  <a:schemeClr val="dk1"/>
                </a:buClr>
                <a:buSzPts val="1100"/>
                <a:buFont typeface="Arial"/>
                <a:buNone/>
              </a:pPr>
              <a:r>
                <a:rPr b="1" lang="ja" sz="1800">
                  <a:solidFill>
                    <a:schemeClr val="dk1"/>
                  </a:solidFill>
                  <a:highlight>
                    <a:srgbClr val="F3F3F3"/>
                  </a:highlight>
                  <a:latin typeface="Poppins"/>
                  <a:ea typeface="Poppins"/>
                  <a:cs typeface="Poppins"/>
                  <a:sym typeface="Poppins"/>
                </a:rPr>
                <a:t>大阪市 北区 芝田1-1-4 阪急ターミナルビル 16F</a:t>
              </a:r>
              <a:endParaRPr b="1" sz="1800">
                <a:solidFill>
                  <a:schemeClr val="dk1"/>
                </a:solidFill>
                <a:highlight>
                  <a:srgbClr val="F3F3F3"/>
                </a:highlight>
                <a:latin typeface="Poppins"/>
                <a:ea typeface="Poppins"/>
                <a:cs typeface="Poppins"/>
                <a:sym typeface="Poppins"/>
              </a:endParaRPr>
            </a:p>
            <a:p>
              <a:pPr indent="0" lvl="0" marL="0" rtl="0" algn="l">
                <a:lnSpc>
                  <a:spcPct val="150000"/>
                </a:lnSpc>
                <a:spcBef>
                  <a:spcPts val="0"/>
                </a:spcBef>
                <a:spcAft>
                  <a:spcPts val="0"/>
                </a:spcAft>
                <a:buNone/>
              </a:pPr>
              <a:r>
                <a:rPr b="1" lang="ja" sz="1800">
                  <a:solidFill>
                    <a:schemeClr val="dk1"/>
                  </a:solidFill>
                </a:rPr>
                <a:t>青森県青森市古川　1-8-2-3F</a:t>
              </a:r>
              <a:endParaRPr b="1" sz="1800">
                <a:solidFill>
                  <a:schemeClr val="dk1"/>
                </a:solidFill>
              </a:endParaRPr>
            </a:p>
            <a:p>
              <a:pPr indent="0" lvl="0" marL="0" rtl="0" algn="l">
                <a:spcBef>
                  <a:spcPts val="0"/>
                </a:spcBef>
                <a:spcAft>
                  <a:spcPts val="0"/>
                </a:spcAft>
                <a:buNone/>
              </a:pPr>
              <a:r>
                <a:t/>
              </a:r>
              <a:endParaRPr b="1" sz="1800">
                <a:solidFill>
                  <a:schemeClr val="dk1"/>
                </a:solidFill>
              </a:endParaRPr>
            </a:p>
          </p:txBody>
        </p:sp>
        <p:sp>
          <p:nvSpPr>
            <p:cNvPr id="557" name="Google Shape;557;p75"/>
            <p:cNvSpPr txBox="1"/>
            <p:nvPr/>
          </p:nvSpPr>
          <p:spPr>
            <a:xfrm>
              <a:off x="3463725" y="1085725"/>
              <a:ext cx="3616800" cy="37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ja" sz="2200">
                  <a:solidFill>
                    <a:schemeClr val="dk1"/>
                  </a:solidFill>
                </a:rPr>
                <a:t>株式会社　plusOne</a:t>
              </a:r>
              <a:endParaRPr b="1" sz="2200">
                <a:solidFill>
                  <a:schemeClr val="dk1"/>
                </a:solidFill>
              </a:endParaRPr>
            </a:p>
          </p:txBody>
        </p:sp>
      </p:grpSp>
      <p:sp>
        <p:nvSpPr>
          <p:cNvPr id="558" name="Google Shape;558;p75"/>
          <p:cNvSpPr txBox="1"/>
          <p:nvPr/>
        </p:nvSpPr>
        <p:spPr>
          <a:xfrm>
            <a:off x="432725" y="-50425"/>
            <a:ext cx="85398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000">
                <a:latin typeface="Gloria Hallelujah"/>
                <a:ea typeface="Gloria Hallelujah"/>
                <a:cs typeface="Gloria Hallelujah"/>
                <a:sym typeface="Gloria Hallelujah"/>
              </a:rPr>
              <a:t>会社概要</a:t>
            </a:r>
            <a:endParaRPr b="1" sz="2000">
              <a:latin typeface="Gloria Hallelujah"/>
              <a:ea typeface="Gloria Hallelujah"/>
              <a:cs typeface="Gloria Hallelujah"/>
              <a:sym typeface="Gloria Hallelujah"/>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562" name="Shape 562"/>
        <p:cNvGrpSpPr/>
        <p:nvPr/>
      </p:nvGrpSpPr>
      <p:grpSpPr>
        <a:xfrm>
          <a:off x="0" y="0"/>
          <a:ext cx="0" cy="0"/>
          <a:chOff x="0" y="0"/>
          <a:chExt cx="0" cy="0"/>
        </a:xfrm>
      </p:grpSpPr>
      <p:sp>
        <p:nvSpPr>
          <p:cNvPr id="563" name="Google Shape;563;p76"/>
          <p:cNvSpPr txBox="1"/>
          <p:nvPr/>
        </p:nvSpPr>
        <p:spPr>
          <a:xfrm>
            <a:off x="3435000" y="47975"/>
            <a:ext cx="227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000"/>
              <a:t>代理店募集要項</a:t>
            </a:r>
            <a:endParaRPr b="1" sz="2000"/>
          </a:p>
        </p:txBody>
      </p:sp>
      <p:sp>
        <p:nvSpPr>
          <p:cNvPr id="564" name="Google Shape;564;p76"/>
          <p:cNvSpPr txBox="1"/>
          <p:nvPr/>
        </p:nvSpPr>
        <p:spPr>
          <a:xfrm>
            <a:off x="807750" y="475625"/>
            <a:ext cx="7528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t>クラベルでは以下のとおり代理店を募集させていただいております。</a:t>
            </a:r>
            <a:endParaRPr b="1"/>
          </a:p>
        </p:txBody>
      </p:sp>
      <p:graphicFrame>
        <p:nvGraphicFramePr>
          <p:cNvPr id="565" name="Google Shape;565;p76"/>
          <p:cNvGraphicFramePr/>
          <p:nvPr/>
        </p:nvGraphicFramePr>
        <p:xfrm>
          <a:off x="183600" y="998075"/>
          <a:ext cx="3000000" cy="3000000"/>
        </p:xfrm>
        <a:graphic>
          <a:graphicData uri="http://schemas.openxmlformats.org/drawingml/2006/table">
            <a:tbl>
              <a:tblPr>
                <a:noFill/>
                <a:tableStyleId>{808558FA-C9ED-448F-A74A-2791D56F44C9}</a:tableStyleId>
              </a:tblPr>
              <a:tblGrid>
                <a:gridCol w="2033925"/>
                <a:gridCol w="1489750"/>
                <a:gridCol w="5276650"/>
              </a:tblGrid>
              <a:tr h="614075">
                <a:tc rowSpan="6">
                  <a:txBody>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l">
                        <a:spcBef>
                          <a:spcPts val="0"/>
                        </a:spcBef>
                        <a:spcAft>
                          <a:spcPts val="0"/>
                        </a:spcAft>
                        <a:buNone/>
                      </a:pPr>
                      <a:r>
                        <a:t/>
                      </a:r>
                      <a:endParaRPr/>
                    </a:p>
                    <a:p>
                      <a:pPr indent="0" lvl="0" marL="0" rtl="0" algn="ctr">
                        <a:spcBef>
                          <a:spcPts val="0"/>
                        </a:spcBef>
                        <a:spcAft>
                          <a:spcPts val="0"/>
                        </a:spcAft>
                        <a:buNone/>
                      </a:pPr>
                      <a:r>
                        <a:t/>
                      </a:r>
                      <a:endParaRPr b="1" sz="2000">
                        <a:solidFill>
                          <a:srgbClr val="F6912E"/>
                        </a:solidFill>
                      </a:endParaRPr>
                    </a:p>
                    <a:p>
                      <a:pPr indent="0" lvl="0" marL="0" rtl="0" algn="ctr">
                        <a:spcBef>
                          <a:spcPts val="0"/>
                        </a:spcBef>
                        <a:spcAft>
                          <a:spcPts val="0"/>
                        </a:spcAft>
                        <a:buNone/>
                      </a:pPr>
                      <a:r>
                        <a:rPr b="1" lang="ja"/>
                        <a:t>代理店募集要項</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t/>
                      </a:r>
                      <a:endParaRPr b="1" sz="800"/>
                    </a:p>
                    <a:p>
                      <a:pPr indent="0" lvl="0" marL="0" rtl="0" algn="ctr">
                        <a:spcBef>
                          <a:spcPts val="0"/>
                        </a:spcBef>
                        <a:spcAft>
                          <a:spcPts val="0"/>
                        </a:spcAft>
                        <a:buNone/>
                      </a:pPr>
                      <a:r>
                        <a:rPr b="1" lang="ja"/>
                        <a:t>募集対象</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l">
                        <a:spcBef>
                          <a:spcPts val="0"/>
                        </a:spcBef>
                        <a:spcAft>
                          <a:spcPts val="0"/>
                        </a:spcAft>
                        <a:buNone/>
                      </a:pPr>
                      <a:r>
                        <a:rPr b="1" lang="ja">
                          <a:solidFill>
                            <a:schemeClr val="dk1"/>
                          </a:solidFill>
                        </a:rPr>
                        <a:t>法人・個人を問いません</a:t>
                      </a:r>
                      <a:endParaRPr b="1">
                        <a:solidFill>
                          <a:schemeClr val="dk1"/>
                        </a:solidFill>
                      </a:endParaRPr>
                    </a:p>
                    <a:p>
                      <a:pPr indent="0" lvl="0" marL="0" rtl="0" algn="l">
                        <a:spcBef>
                          <a:spcPts val="0"/>
                        </a:spcBef>
                        <a:spcAft>
                          <a:spcPts val="0"/>
                        </a:spcAft>
                        <a:buClr>
                          <a:schemeClr val="dk1"/>
                        </a:buClr>
                        <a:buSzPts val="1100"/>
                        <a:buFont typeface="Arial"/>
                        <a:buNone/>
                      </a:pPr>
                      <a:r>
                        <a:rPr b="1" lang="ja">
                          <a:solidFill>
                            <a:schemeClr val="dk1"/>
                          </a:solidFill>
                        </a:rPr>
                        <a:t>※個人の方の独立企業も歓迎致します</a:t>
                      </a:r>
                      <a:endParaRPr b="1">
                        <a:solidFill>
                          <a:schemeClr val="dk1"/>
                        </a:solidFill>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ctr">
                        <a:spcBef>
                          <a:spcPts val="0"/>
                        </a:spcBef>
                        <a:spcAft>
                          <a:spcPts val="0"/>
                        </a:spcAft>
                        <a:buClr>
                          <a:schemeClr val="dk1"/>
                        </a:buClr>
                        <a:buSzPts val="1100"/>
                        <a:buFont typeface="Arial"/>
                        <a:buNone/>
                      </a:pPr>
                      <a:r>
                        <a:rPr b="1" lang="ja">
                          <a:solidFill>
                            <a:schemeClr val="dk1"/>
                          </a:solidFill>
                        </a:rPr>
                        <a:t>募集地域</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l">
                        <a:spcBef>
                          <a:spcPts val="0"/>
                        </a:spcBef>
                        <a:spcAft>
                          <a:spcPts val="0"/>
                        </a:spcAft>
                        <a:buClr>
                          <a:schemeClr val="dk1"/>
                        </a:buClr>
                        <a:buSzPts val="1100"/>
                        <a:buFont typeface="Arial"/>
                        <a:buNone/>
                      </a:pPr>
                      <a:r>
                        <a:rPr b="1" lang="ja"/>
                        <a:t>全国各地にて事業説明会を行っております。</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222222"/>
                      </a:solidFill>
                      <a:prstDash val="solid"/>
                      <a:round/>
                      <a:headEnd len="sm" w="sm" type="none"/>
                      <a:tailEnd len="sm" w="sm" type="none"/>
                    </a:lnB>
                    <a:solidFill>
                      <a:srgbClr val="C3EBE2"/>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ctr">
                        <a:spcBef>
                          <a:spcPts val="0"/>
                        </a:spcBef>
                        <a:spcAft>
                          <a:spcPts val="0"/>
                        </a:spcAft>
                        <a:buClr>
                          <a:schemeClr val="dk1"/>
                        </a:buClr>
                        <a:buSzPts val="1100"/>
                        <a:buFont typeface="Arial"/>
                        <a:buNone/>
                      </a:pPr>
                      <a:r>
                        <a:rPr b="1" lang="ja">
                          <a:solidFill>
                            <a:schemeClr val="dk1"/>
                          </a:solidFill>
                        </a:rPr>
                        <a:t>契約形態</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l">
                        <a:spcBef>
                          <a:spcPts val="0"/>
                        </a:spcBef>
                        <a:spcAft>
                          <a:spcPts val="0"/>
                        </a:spcAft>
                        <a:buClr>
                          <a:schemeClr val="dk1"/>
                        </a:buClr>
                        <a:buSzPts val="1100"/>
                        <a:buFont typeface="Arial"/>
                        <a:buNone/>
                      </a:pPr>
                      <a:r>
                        <a:rPr b="1" lang="ja">
                          <a:solidFill>
                            <a:schemeClr val="dk1"/>
                          </a:solidFill>
                        </a:rPr>
                        <a:t>代理店契約</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222222"/>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ctr">
                        <a:spcBef>
                          <a:spcPts val="0"/>
                        </a:spcBef>
                        <a:spcAft>
                          <a:spcPts val="0"/>
                        </a:spcAft>
                        <a:buClr>
                          <a:schemeClr val="dk1"/>
                        </a:buClr>
                        <a:buSzPts val="1100"/>
                        <a:buFont typeface="Arial"/>
                        <a:buNone/>
                      </a:pPr>
                      <a:r>
                        <a:rPr b="1" lang="ja">
                          <a:solidFill>
                            <a:schemeClr val="dk1"/>
                          </a:solidFill>
                        </a:rPr>
                        <a:t>初期費用</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l">
                        <a:spcBef>
                          <a:spcPts val="0"/>
                        </a:spcBef>
                        <a:spcAft>
                          <a:spcPts val="0"/>
                        </a:spcAft>
                        <a:buClr>
                          <a:schemeClr val="dk1"/>
                        </a:buClr>
                        <a:buSzPts val="1100"/>
                        <a:buFont typeface="Arial"/>
                        <a:buNone/>
                      </a:pPr>
                      <a:r>
                        <a:rPr b="1" lang="ja">
                          <a:solidFill>
                            <a:schemeClr val="dk1"/>
                          </a:solidFill>
                        </a:rPr>
                        <a:t>システム登録料3万3千円　スタートパック2万2千円（税込）</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ctr">
                        <a:spcBef>
                          <a:spcPts val="0"/>
                        </a:spcBef>
                        <a:spcAft>
                          <a:spcPts val="0"/>
                        </a:spcAft>
                        <a:buClr>
                          <a:schemeClr val="dk1"/>
                        </a:buClr>
                        <a:buSzPts val="1100"/>
                        <a:buFont typeface="Arial"/>
                        <a:buNone/>
                      </a:pPr>
                      <a:r>
                        <a:rPr b="1" lang="ja">
                          <a:solidFill>
                            <a:schemeClr val="dk1"/>
                          </a:solidFill>
                        </a:rPr>
                        <a:t>収益予想</a:t>
                      </a:r>
                      <a:endParaRPr b="1">
                        <a:solidFill>
                          <a:schemeClr val="dk1"/>
                        </a:solidFill>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ja"/>
                        <a:t>〈業務委託１名稼働〉：月間獲得顧客数５社→売り上げ130万</a:t>
                      </a:r>
                      <a:endParaRPr b="1"/>
                    </a:p>
                    <a:p>
                      <a:pPr indent="0" lvl="0" marL="0" rtl="0" algn="l">
                        <a:spcBef>
                          <a:spcPts val="0"/>
                        </a:spcBef>
                        <a:spcAft>
                          <a:spcPts val="0"/>
                        </a:spcAft>
                        <a:buNone/>
                      </a:pPr>
                      <a:r>
                        <a:rPr b="1" lang="ja"/>
                        <a:t>〈代理店3名稼働〉　</a:t>
                      </a:r>
                      <a:r>
                        <a:rPr b="1" lang="ja" sz="700"/>
                        <a:t>　</a:t>
                      </a:r>
                      <a:r>
                        <a:rPr b="1" lang="ja"/>
                        <a:t>：月間獲得顧客30社→売り上げ500万円</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614075">
                <a:tc vMerge="1"/>
                <a:tc>
                  <a:txBody>
                    <a:bodyPr/>
                    <a:lstStyle/>
                    <a:p>
                      <a:pPr indent="0" lvl="0" marL="0" rtl="0" algn="ctr">
                        <a:spcBef>
                          <a:spcPts val="0"/>
                        </a:spcBef>
                        <a:spcAft>
                          <a:spcPts val="0"/>
                        </a:spcAft>
                        <a:buClr>
                          <a:schemeClr val="dk1"/>
                        </a:buClr>
                        <a:buSzPts val="1100"/>
                        <a:buFont typeface="Arial"/>
                        <a:buNone/>
                      </a:pPr>
                      <a:r>
                        <a:t/>
                      </a:r>
                      <a:endParaRPr b="1" sz="800">
                        <a:solidFill>
                          <a:schemeClr val="dk1"/>
                        </a:solidFill>
                      </a:endParaRPr>
                    </a:p>
                    <a:p>
                      <a:pPr indent="0" lvl="0" marL="0" rtl="0" algn="ctr">
                        <a:spcBef>
                          <a:spcPts val="0"/>
                        </a:spcBef>
                        <a:spcAft>
                          <a:spcPts val="0"/>
                        </a:spcAft>
                        <a:buClr>
                          <a:schemeClr val="dk1"/>
                        </a:buClr>
                        <a:buSzPts val="1100"/>
                        <a:buFont typeface="Arial"/>
                        <a:buNone/>
                      </a:pPr>
                      <a:r>
                        <a:rPr b="1" lang="ja">
                          <a:solidFill>
                            <a:schemeClr val="dk1"/>
                          </a:solidFill>
                        </a:rPr>
                        <a:t>諸条件</a:t>
                      </a:r>
                      <a:endParaRPr b="1"/>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c>
                  <a:txBody>
                    <a:bodyPr/>
                    <a:lstStyle/>
                    <a:p>
                      <a:pPr indent="0" lvl="0" marL="0" rtl="0" algn="ctr">
                        <a:spcBef>
                          <a:spcPts val="0"/>
                        </a:spcBef>
                        <a:spcAft>
                          <a:spcPts val="0"/>
                        </a:spcAft>
                        <a:buNone/>
                      </a:pPr>
                      <a:r>
                        <a:rPr b="1" lang="ja" sz="1050"/>
                        <a:t>テレアポやリスト管理、資料作成など代理店様支援プランもご用意しております。</a:t>
                      </a:r>
                      <a:endParaRPr b="1" sz="1050"/>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3EBE2"/>
                    </a:solidFill>
                  </a:tcPr>
                </a:tc>
              </a:tr>
            </a:tbl>
          </a:graphicData>
        </a:graphic>
      </p:graphicFrame>
      <p:pic>
        <p:nvPicPr>
          <p:cNvPr id="566" name="Google Shape;566;p76"/>
          <p:cNvPicPr preferRelativeResize="0"/>
          <p:nvPr/>
        </p:nvPicPr>
        <p:blipFill>
          <a:blip r:embed="rId3">
            <a:alphaModFix/>
          </a:blip>
          <a:stretch>
            <a:fillRect/>
          </a:stretch>
        </p:blipFill>
        <p:spPr>
          <a:xfrm>
            <a:off x="313171" y="2139429"/>
            <a:ext cx="1854950" cy="603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61"/>
          <p:cNvSpPr txBox="1"/>
          <p:nvPr/>
        </p:nvSpPr>
        <p:spPr>
          <a:xfrm>
            <a:off x="8998800" y="4979000"/>
            <a:ext cx="62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23" name="Google Shape;223;p61"/>
          <p:cNvSpPr txBox="1"/>
          <p:nvPr/>
        </p:nvSpPr>
        <p:spPr>
          <a:xfrm>
            <a:off x="1761450" y="431475"/>
            <a:ext cx="6726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400">
                <a:solidFill>
                  <a:schemeClr val="dk1"/>
                </a:solidFill>
              </a:rPr>
              <a:t>の概要</a:t>
            </a:r>
            <a:endParaRPr b="1" sz="2400">
              <a:solidFill>
                <a:schemeClr val="dk1"/>
              </a:solidFill>
            </a:endParaRPr>
          </a:p>
        </p:txBody>
      </p:sp>
      <p:pic>
        <p:nvPicPr>
          <p:cNvPr id="224" name="Google Shape;224;p61"/>
          <p:cNvPicPr preferRelativeResize="0"/>
          <p:nvPr/>
        </p:nvPicPr>
        <p:blipFill>
          <a:blip r:embed="rId3">
            <a:alphaModFix/>
          </a:blip>
          <a:stretch>
            <a:fillRect/>
          </a:stretch>
        </p:blipFill>
        <p:spPr>
          <a:xfrm>
            <a:off x="2695447" y="210150"/>
            <a:ext cx="2092800" cy="680912"/>
          </a:xfrm>
          <a:prstGeom prst="rect">
            <a:avLst/>
          </a:prstGeom>
          <a:noFill/>
          <a:ln>
            <a:noFill/>
          </a:ln>
        </p:spPr>
      </p:pic>
      <p:sp>
        <p:nvSpPr>
          <p:cNvPr id="225" name="Google Shape;225;p61"/>
          <p:cNvSpPr txBox="1"/>
          <p:nvPr/>
        </p:nvSpPr>
        <p:spPr>
          <a:xfrm>
            <a:off x="2175600" y="1313263"/>
            <a:ext cx="4792800" cy="2801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ja" sz="2000">
                <a:solidFill>
                  <a:schemeClr val="dk2"/>
                </a:solidFill>
              </a:rPr>
              <a:t>用途・業務に応じた正しい経費削減</a:t>
            </a:r>
            <a:endParaRPr b="1" sz="2000">
              <a:solidFill>
                <a:schemeClr val="dk2"/>
              </a:solidFill>
            </a:endParaRPr>
          </a:p>
          <a:p>
            <a:pPr indent="0" lvl="0" marL="0" rtl="0" algn="l">
              <a:lnSpc>
                <a:spcPct val="150000"/>
              </a:lnSpc>
              <a:spcBef>
                <a:spcPts val="0"/>
              </a:spcBef>
              <a:spcAft>
                <a:spcPts val="0"/>
              </a:spcAft>
              <a:buNone/>
            </a:pPr>
            <a:r>
              <a:rPr b="1" lang="ja" sz="2000">
                <a:solidFill>
                  <a:schemeClr val="dk2"/>
                </a:solidFill>
              </a:rPr>
              <a:t>手厚いフォローアップ</a:t>
            </a:r>
            <a:endParaRPr b="1" sz="2000">
              <a:solidFill>
                <a:schemeClr val="dk2"/>
              </a:solidFill>
            </a:endParaRPr>
          </a:p>
          <a:p>
            <a:pPr indent="0" lvl="0" marL="0" rtl="0" algn="l">
              <a:lnSpc>
                <a:spcPct val="150000"/>
              </a:lnSpc>
              <a:spcBef>
                <a:spcPts val="0"/>
              </a:spcBef>
              <a:spcAft>
                <a:spcPts val="0"/>
              </a:spcAft>
              <a:buNone/>
            </a:pPr>
            <a:r>
              <a:rPr b="1" lang="ja" sz="2000">
                <a:solidFill>
                  <a:schemeClr val="dk2"/>
                </a:solidFill>
              </a:rPr>
              <a:t>多様な削減項目</a:t>
            </a:r>
            <a:endParaRPr b="1" sz="2000">
              <a:solidFill>
                <a:schemeClr val="dk2"/>
              </a:solidFill>
            </a:endParaRPr>
          </a:p>
          <a:p>
            <a:pPr indent="0" lvl="0" marL="0" rtl="0" algn="l">
              <a:lnSpc>
                <a:spcPct val="150000"/>
              </a:lnSpc>
              <a:spcBef>
                <a:spcPts val="0"/>
              </a:spcBef>
              <a:spcAft>
                <a:spcPts val="0"/>
              </a:spcAft>
              <a:buNone/>
            </a:pPr>
            <a:r>
              <a:rPr b="1" lang="ja" sz="2000">
                <a:solidFill>
                  <a:schemeClr val="dk2"/>
                </a:solidFill>
              </a:rPr>
              <a:t>DXが確実な経費削減</a:t>
            </a:r>
            <a:endParaRPr b="1" sz="2000">
              <a:solidFill>
                <a:schemeClr val="dk2"/>
              </a:solidFill>
            </a:endParaRPr>
          </a:p>
          <a:p>
            <a:pPr indent="0" lvl="0" marL="0" rtl="0" algn="l">
              <a:lnSpc>
                <a:spcPct val="150000"/>
              </a:lnSpc>
              <a:spcBef>
                <a:spcPts val="0"/>
              </a:spcBef>
              <a:spcAft>
                <a:spcPts val="0"/>
              </a:spcAft>
              <a:buNone/>
            </a:pPr>
            <a:r>
              <a:rPr b="1" lang="ja" sz="2000">
                <a:solidFill>
                  <a:schemeClr val="dk2"/>
                </a:solidFill>
              </a:rPr>
              <a:t>完全成果報酬型</a:t>
            </a:r>
            <a:endParaRPr b="1" sz="2000">
              <a:solidFill>
                <a:schemeClr val="dk2"/>
              </a:solidFill>
            </a:endParaRPr>
          </a:p>
          <a:p>
            <a:pPr indent="0" lvl="0" marL="0" rtl="0" algn="l">
              <a:lnSpc>
                <a:spcPct val="150000"/>
              </a:lnSpc>
              <a:spcBef>
                <a:spcPts val="0"/>
              </a:spcBef>
              <a:spcAft>
                <a:spcPts val="0"/>
              </a:spcAft>
              <a:buClr>
                <a:schemeClr val="dk1"/>
              </a:buClr>
              <a:buSzPts val="1100"/>
              <a:buFont typeface="Arial"/>
              <a:buNone/>
            </a:pPr>
            <a:r>
              <a:rPr b="1" lang="ja" sz="1900">
                <a:solidFill>
                  <a:schemeClr val="dk2"/>
                </a:solidFill>
              </a:rPr>
              <a:t>クラベルだけ</a:t>
            </a:r>
            <a:r>
              <a:rPr b="1" lang="ja" sz="2000">
                <a:solidFill>
                  <a:schemeClr val="dk2"/>
                </a:solidFill>
              </a:rPr>
              <a:t>経費削減メソッド</a:t>
            </a:r>
            <a:endParaRPr b="1" sz="2000">
              <a:solidFill>
                <a:schemeClr val="dk2"/>
              </a:solidFill>
            </a:endParaRPr>
          </a:p>
        </p:txBody>
      </p:sp>
      <p:sp>
        <p:nvSpPr>
          <p:cNvPr id="226" name="Google Shape;226;p61"/>
          <p:cNvSpPr/>
          <p:nvPr/>
        </p:nvSpPr>
        <p:spPr>
          <a:xfrm>
            <a:off x="1761450" y="1367575"/>
            <a:ext cx="366600" cy="3666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61"/>
          <p:cNvSpPr/>
          <p:nvPr/>
        </p:nvSpPr>
        <p:spPr>
          <a:xfrm>
            <a:off x="1761450" y="1819525"/>
            <a:ext cx="366600" cy="3666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61"/>
          <p:cNvSpPr/>
          <p:nvPr/>
        </p:nvSpPr>
        <p:spPr>
          <a:xfrm>
            <a:off x="1761450" y="2274100"/>
            <a:ext cx="366600" cy="3666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61"/>
          <p:cNvSpPr/>
          <p:nvPr/>
        </p:nvSpPr>
        <p:spPr>
          <a:xfrm>
            <a:off x="1761450" y="2718950"/>
            <a:ext cx="366600" cy="3666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61"/>
          <p:cNvSpPr/>
          <p:nvPr/>
        </p:nvSpPr>
        <p:spPr>
          <a:xfrm>
            <a:off x="1761450" y="3183250"/>
            <a:ext cx="366600" cy="3666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61"/>
          <p:cNvSpPr/>
          <p:nvPr/>
        </p:nvSpPr>
        <p:spPr>
          <a:xfrm>
            <a:off x="1761450" y="3647550"/>
            <a:ext cx="366600" cy="3666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61"/>
          <p:cNvSpPr txBox="1"/>
          <p:nvPr/>
        </p:nvSpPr>
        <p:spPr>
          <a:xfrm>
            <a:off x="1717350" y="1350775"/>
            <a:ext cx="454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solidFill>
                  <a:schemeClr val="lt1"/>
                </a:solidFill>
              </a:rPr>
              <a:t>１</a:t>
            </a:r>
            <a:endParaRPr b="1">
              <a:solidFill>
                <a:schemeClr val="lt1"/>
              </a:solidFill>
            </a:endParaRPr>
          </a:p>
        </p:txBody>
      </p:sp>
      <p:sp>
        <p:nvSpPr>
          <p:cNvPr id="233" name="Google Shape;233;p61"/>
          <p:cNvSpPr txBox="1"/>
          <p:nvPr/>
        </p:nvSpPr>
        <p:spPr>
          <a:xfrm>
            <a:off x="1717350" y="1804038"/>
            <a:ext cx="454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solidFill>
                  <a:schemeClr val="lt1"/>
                </a:solidFill>
              </a:rPr>
              <a:t>2</a:t>
            </a:r>
            <a:endParaRPr b="1">
              <a:solidFill>
                <a:schemeClr val="lt1"/>
              </a:solidFill>
            </a:endParaRPr>
          </a:p>
        </p:txBody>
      </p:sp>
      <p:sp>
        <p:nvSpPr>
          <p:cNvPr id="234" name="Google Shape;234;p61"/>
          <p:cNvSpPr txBox="1"/>
          <p:nvPr/>
        </p:nvSpPr>
        <p:spPr>
          <a:xfrm>
            <a:off x="1717350" y="2267000"/>
            <a:ext cx="454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solidFill>
                  <a:schemeClr val="lt1"/>
                </a:solidFill>
              </a:rPr>
              <a:t>3</a:t>
            </a:r>
            <a:endParaRPr b="1">
              <a:solidFill>
                <a:schemeClr val="lt1"/>
              </a:solidFill>
            </a:endParaRPr>
          </a:p>
        </p:txBody>
      </p:sp>
      <p:sp>
        <p:nvSpPr>
          <p:cNvPr id="235" name="Google Shape;235;p61"/>
          <p:cNvSpPr txBox="1"/>
          <p:nvPr/>
        </p:nvSpPr>
        <p:spPr>
          <a:xfrm>
            <a:off x="1717350" y="2703475"/>
            <a:ext cx="454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solidFill>
                  <a:schemeClr val="lt1"/>
                </a:solidFill>
              </a:rPr>
              <a:t>4</a:t>
            </a:r>
            <a:endParaRPr b="1">
              <a:solidFill>
                <a:schemeClr val="lt1"/>
              </a:solidFill>
            </a:endParaRPr>
          </a:p>
        </p:txBody>
      </p:sp>
      <p:sp>
        <p:nvSpPr>
          <p:cNvPr id="236" name="Google Shape;236;p61"/>
          <p:cNvSpPr txBox="1"/>
          <p:nvPr/>
        </p:nvSpPr>
        <p:spPr>
          <a:xfrm>
            <a:off x="1717350" y="3166450"/>
            <a:ext cx="454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solidFill>
                  <a:schemeClr val="lt1"/>
                </a:solidFill>
              </a:rPr>
              <a:t>5</a:t>
            </a:r>
            <a:endParaRPr b="1">
              <a:solidFill>
                <a:schemeClr val="lt1"/>
              </a:solidFill>
            </a:endParaRPr>
          </a:p>
        </p:txBody>
      </p:sp>
      <p:sp>
        <p:nvSpPr>
          <p:cNvPr id="237" name="Google Shape;237;p61"/>
          <p:cNvSpPr txBox="1"/>
          <p:nvPr/>
        </p:nvSpPr>
        <p:spPr>
          <a:xfrm>
            <a:off x="1717350" y="3629425"/>
            <a:ext cx="454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solidFill>
                  <a:schemeClr val="lt1"/>
                </a:solidFill>
              </a:rPr>
              <a:t>6</a:t>
            </a:r>
            <a:endParaRPr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62"/>
          <p:cNvSpPr txBox="1"/>
          <p:nvPr/>
        </p:nvSpPr>
        <p:spPr>
          <a:xfrm>
            <a:off x="8998800" y="4979000"/>
            <a:ext cx="62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43" name="Google Shape;243;p62"/>
          <p:cNvSpPr txBox="1"/>
          <p:nvPr/>
        </p:nvSpPr>
        <p:spPr>
          <a:xfrm>
            <a:off x="5016625" y="461700"/>
            <a:ext cx="2694600" cy="4602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ja"/>
              <a:t>電気</a:t>
            </a:r>
            <a:endParaRPr/>
          </a:p>
          <a:p>
            <a:pPr indent="0" lvl="0" marL="0" rtl="0" algn="l">
              <a:lnSpc>
                <a:spcPct val="150000"/>
              </a:lnSpc>
              <a:spcBef>
                <a:spcPts val="0"/>
              </a:spcBef>
              <a:spcAft>
                <a:spcPts val="0"/>
              </a:spcAft>
              <a:buNone/>
            </a:pPr>
            <a:r>
              <a:rPr lang="ja"/>
              <a:t>コピー機カウンター料金</a:t>
            </a:r>
            <a:endParaRPr/>
          </a:p>
          <a:p>
            <a:pPr indent="0" lvl="0" marL="0" rtl="0" algn="l">
              <a:lnSpc>
                <a:spcPct val="150000"/>
              </a:lnSpc>
              <a:spcBef>
                <a:spcPts val="0"/>
              </a:spcBef>
              <a:spcAft>
                <a:spcPts val="0"/>
              </a:spcAft>
              <a:buNone/>
            </a:pPr>
            <a:r>
              <a:rPr lang="ja"/>
              <a:t>エアコン</a:t>
            </a:r>
            <a:endParaRPr/>
          </a:p>
          <a:p>
            <a:pPr indent="0" lvl="0" marL="0" rtl="0" algn="l">
              <a:lnSpc>
                <a:spcPct val="150000"/>
              </a:lnSpc>
              <a:spcBef>
                <a:spcPts val="0"/>
              </a:spcBef>
              <a:spcAft>
                <a:spcPts val="0"/>
              </a:spcAft>
              <a:buNone/>
            </a:pPr>
            <a:r>
              <a:rPr lang="ja"/>
              <a:t>エレベーター保守</a:t>
            </a:r>
            <a:endParaRPr/>
          </a:p>
          <a:p>
            <a:pPr indent="0" lvl="0" marL="0" rtl="0" algn="l">
              <a:lnSpc>
                <a:spcPct val="150000"/>
              </a:lnSpc>
              <a:spcBef>
                <a:spcPts val="0"/>
              </a:spcBef>
              <a:spcAft>
                <a:spcPts val="0"/>
              </a:spcAft>
              <a:buNone/>
            </a:pPr>
            <a:r>
              <a:rPr lang="ja"/>
              <a:t>自動車保険</a:t>
            </a:r>
            <a:endParaRPr/>
          </a:p>
          <a:p>
            <a:pPr indent="0" lvl="0" marL="0" rtl="0" algn="l">
              <a:lnSpc>
                <a:spcPct val="150000"/>
              </a:lnSpc>
              <a:spcBef>
                <a:spcPts val="0"/>
              </a:spcBef>
              <a:spcAft>
                <a:spcPts val="0"/>
              </a:spcAft>
              <a:buNone/>
            </a:pPr>
            <a:r>
              <a:rPr lang="ja"/>
              <a:t>カーリース</a:t>
            </a:r>
            <a:endParaRPr/>
          </a:p>
          <a:p>
            <a:pPr indent="0" lvl="0" marL="0" rtl="0" algn="l">
              <a:lnSpc>
                <a:spcPct val="150000"/>
              </a:lnSpc>
              <a:spcBef>
                <a:spcPts val="0"/>
              </a:spcBef>
              <a:spcAft>
                <a:spcPts val="0"/>
              </a:spcAft>
              <a:buNone/>
            </a:pPr>
            <a:r>
              <a:rPr lang="ja"/>
              <a:t>固定電話料金</a:t>
            </a:r>
            <a:endParaRPr/>
          </a:p>
          <a:p>
            <a:pPr indent="0" lvl="0" marL="0" rtl="0" algn="l">
              <a:lnSpc>
                <a:spcPct val="150000"/>
              </a:lnSpc>
              <a:spcBef>
                <a:spcPts val="0"/>
              </a:spcBef>
              <a:spcAft>
                <a:spcPts val="0"/>
              </a:spcAft>
              <a:buNone/>
            </a:pPr>
            <a:r>
              <a:rPr lang="ja"/>
              <a:t>宅急便</a:t>
            </a:r>
            <a:endParaRPr/>
          </a:p>
          <a:p>
            <a:pPr indent="0" lvl="0" marL="0" rtl="0" algn="l">
              <a:lnSpc>
                <a:spcPct val="150000"/>
              </a:lnSpc>
              <a:spcBef>
                <a:spcPts val="0"/>
              </a:spcBef>
              <a:spcAft>
                <a:spcPts val="0"/>
              </a:spcAft>
              <a:buNone/>
            </a:pPr>
            <a:r>
              <a:rPr lang="ja"/>
              <a:t>ガス</a:t>
            </a:r>
            <a:endParaRPr/>
          </a:p>
          <a:p>
            <a:pPr indent="0" lvl="0" marL="0" rtl="0" algn="l">
              <a:lnSpc>
                <a:spcPct val="150000"/>
              </a:lnSpc>
              <a:spcBef>
                <a:spcPts val="0"/>
              </a:spcBef>
              <a:spcAft>
                <a:spcPts val="0"/>
              </a:spcAft>
              <a:buNone/>
            </a:pPr>
            <a:r>
              <a:rPr lang="ja"/>
              <a:t>倉庫物流</a:t>
            </a:r>
            <a:endParaRPr/>
          </a:p>
          <a:p>
            <a:pPr indent="0" lvl="0" marL="0" rtl="0" algn="l">
              <a:lnSpc>
                <a:spcPct val="150000"/>
              </a:lnSpc>
              <a:spcBef>
                <a:spcPts val="0"/>
              </a:spcBef>
              <a:spcAft>
                <a:spcPts val="0"/>
              </a:spcAft>
              <a:buNone/>
            </a:pPr>
            <a:r>
              <a:rPr lang="ja"/>
              <a:t>ネット回線</a:t>
            </a:r>
            <a:endParaRPr/>
          </a:p>
          <a:p>
            <a:pPr indent="0" lvl="0" marL="0" rtl="0" algn="l">
              <a:lnSpc>
                <a:spcPct val="150000"/>
              </a:lnSpc>
              <a:spcBef>
                <a:spcPts val="0"/>
              </a:spcBef>
              <a:spcAft>
                <a:spcPts val="0"/>
              </a:spcAft>
              <a:buNone/>
            </a:pPr>
            <a:r>
              <a:rPr lang="ja"/>
              <a:t>PCセキュリティ</a:t>
            </a:r>
            <a:endParaRPr/>
          </a:p>
          <a:p>
            <a:pPr indent="0" lvl="0" marL="0" rtl="0" algn="l">
              <a:lnSpc>
                <a:spcPct val="150000"/>
              </a:lnSpc>
              <a:spcBef>
                <a:spcPts val="0"/>
              </a:spcBef>
              <a:spcAft>
                <a:spcPts val="0"/>
              </a:spcAft>
              <a:buNone/>
            </a:pPr>
            <a:r>
              <a:rPr lang="ja"/>
              <a:t>振込手数料</a:t>
            </a:r>
            <a:endParaRPr/>
          </a:p>
          <a:p>
            <a:pPr indent="0" lvl="0" marL="0" rtl="0" algn="l">
              <a:lnSpc>
                <a:spcPct val="150000"/>
              </a:lnSpc>
              <a:spcBef>
                <a:spcPts val="0"/>
              </a:spcBef>
              <a:spcAft>
                <a:spcPts val="0"/>
              </a:spcAft>
              <a:buNone/>
            </a:pPr>
            <a:r>
              <a:rPr lang="ja"/>
              <a:t>DX</a:t>
            </a:r>
            <a:endParaRPr/>
          </a:p>
        </p:txBody>
      </p:sp>
      <p:sp>
        <p:nvSpPr>
          <p:cNvPr id="244" name="Google Shape;244;p62"/>
          <p:cNvSpPr txBox="1"/>
          <p:nvPr/>
        </p:nvSpPr>
        <p:spPr>
          <a:xfrm>
            <a:off x="1008950" y="461700"/>
            <a:ext cx="2371200" cy="4602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Clr>
                <a:schemeClr val="dk1"/>
              </a:buClr>
              <a:buSzPts val="1100"/>
              <a:buFont typeface="Arial"/>
              <a:buNone/>
            </a:pPr>
            <a:r>
              <a:rPr lang="ja">
                <a:solidFill>
                  <a:schemeClr val="dk1"/>
                </a:solidFill>
              </a:rPr>
              <a:t>E</a:t>
            </a:r>
            <a:r>
              <a:rPr lang="ja">
                <a:solidFill>
                  <a:schemeClr val="dk1"/>
                </a:solidFill>
              </a:rPr>
              <a:t>TC</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セコムアルソック</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スマホ</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水道</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人材派遣</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SEO広告</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社会保険</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食べログ広告</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OA機器リース</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ガソリン</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家賃</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システムソフト</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ホームページ</a:t>
            </a:r>
            <a:endParaRPr>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ja">
                <a:solidFill>
                  <a:schemeClr val="dk1"/>
                </a:solidFill>
              </a:rPr>
              <a:t>清掃費</a:t>
            </a:r>
            <a:endParaRPr/>
          </a:p>
        </p:txBody>
      </p:sp>
      <p:sp>
        <p:nvSpPr>
          <p:cNvPr id="245" name="Google Shape;245;p62"/>
          <p:cNvSpPr txBox="1"/>
          <p:nvPr/>
        </p:nvSpPr>
        <p:spPr>
          <a:xfrm>
            <a:off x="1756225" y="0"/>
            <a:ext cx="52269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800">
                <a:solidFill>
                  <a:schemeClr val="dk1"/>
                </a:solidFill>
              </a:rPr>
              <a:t>様々なコストが削減可能です（一部抜粋）</a:t>
            </a:r>
            <a:endParaRPr b="1" sz="1800">
              <a:solidFill>
                <a:schemeClr val="dk1"/>
              </a:solidFill>
            </a:endParaRPr>
          </a:p>
        </p:txBody>
      </p:sp>
      <p:grpSp>
        <p:nvGrpSpPr>
          <p:cNvPr id="246" name="Google Shape;246;p62"/>
          <p:cNvGrpSpPr/>
          <p:nvPr/>
        </p:nvGrpSpPr>
        <p:grpSpPr>
          <a:xfrm>
            <a:off x="901350" y="621625"/>
            <a:ext cx="62700" cy="4227025"/>
            <a:chOff x="901350" y="621625"/>
            <a:chExt cx="62700" cy="4227025"/>
          </a:xfrm>
        </p:grpSpPr>
        <p:sp>
          <p:nvSpPr>
            <p:cNvPr id="247" name="Google Shape;247;p62"/>
            <p:cNvSpPr/>
            <p:nvPr/>
          </p:nvSpPr>
          <p:spPr>
            <a:xfrm>
              <a:off x="901350" y="62162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62"/>
            <p:cNvSpPr/>
            <p:nvPr/>
          </p:nvSpPr>
          <p:spPr>
            <a:xfrm>
              <a:off x="901350" y="9675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62"/>
            <p:cNvSpPr/>
            <p:nvPr/>
          </p:nvSpPr>
          <p:spPr>
            <a:xfrm>
              <a:off x="901350" y="128112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62"/>
            <p:cNvSpPr/>
            <p:nvPr/>
          </p:nvSpPr>
          <p:spPr>
            <a:xfrm>
              <a:off x="901350" y="159475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62"/>
            <p:cNvSpPr/>
            <p:nvPr/>
          </p:nvSpPr>
          <p:spPr>
            <a:xfrm>
              <a:off x="901350" y="190837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62"/>
            <p:cNvSpPr/>
            <p:nvPr/>
          </p:nvSpPr>
          <p:spPr>
            <a:xfrm>
              <a:off x="901350" y="22220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62"/>
            <p:cNvSpPr/>
            <p:nvPr/>
          </p:nvSpPr>
          <p:spPr>
            <a:xfrm>
              <a:off x="901350" y="25404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62"/>
            <p:cNvSpPr/>
            <p:nvPr/>
          </p:nvSpPr>
          <p:spPr>
            <a:xfrm>
              <a:off x="901350" y="28588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62"/>
            <p:cNvSpPr/>
            <p:nvPr/>
          </p:nvSpPr>
          <p:spPr>
            <a:xfrm>
              <a:off x="901350" y="319512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62"/>
            <p:cNvSpPr/>
            <p:nvPr/>
          </p:nvSpPr>
          <p:spPr>
            <a:xfrm>
              <a:off x="901350" y="350535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62"/>
            <p:cNvSpPr/>
            <p:nvPr/>
          </p:nvSpPr>
          <p:spPr>
            <a:xfrm>
              <a:off x="901350" y="382237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62"/>
            <p:cNvSpPr/>
            <p:nvPr/>
          </p:nvSpPr>
          <p:spPr>
            <a:xfrm>
              <a:off x="901350" y="41394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62"/>
            <p:cNvSpPr/>
            <p:nvPr/>
          </p:nvSpPr>
          <p:spPr>
            <a:xfrm>
              <a:off x="901350" y="44703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62"/>
            <p:cNvSpPr/>
            <p:nvPr/>
          </p:nvSpPr>
          <p:spPr>
            <a:xfrm>
              <a:off x="901350" y="478595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1" name="Google Shape;261;p62"/>
          <p:cNvGrpSpPr/>
          <p:nvPr/>
        </p:nvGrpSpPr>
        <p:grpSpPr>
          <a:xfrm>
            <a:off x="4863750" y="621625"/>
            <a:ext cx="62700" cy="4227025"/>
            <a:chOff x="901350" y="621625"/>
            <a:chExt cx="62700" cy="4227025"/>
          </a:xfrm>
        </p:grpSpPr>
        <p:sp>
          <p:nvSpPr>
            <p:cNvPr id="262" name="Google Shape;262;p62"/>
            <p:cNvSpPr/>
            <p:nvPr/>
          </p:nvSpPr>
          <p:spPr>
            <a:xfrm>
              <a:off x="901350" y="62162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62"/>
            <p:cNvSpPr/>
            <p:nvPr/>
          </p:nvSpPr>
          <p:spPr>
            <a:xfrm>
              <a:off x="901350" y="9675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62"/>
            <p:cNvSpPr/>
            <p:nvPr/>
          </p:nvSpPr>
          <p:spPr>
            <a:xfrm>
              <a:off x="901350" y="128112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62"/>
            <p:cNvSpPr/>
            <p:nvPr/>
          </p:nvSpPr>
          <p:spPr>
            <a:xfrm>
              <a:off x="901350" y="159475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62"/>
            <p:cNvSpPr/>
            <p:nvPr/>
          </p:nvSpPr>
          <p:spPr>
            <a:xfrm>
              <a:off x="901350" y="190837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62"/>
            <p:cNvSpPr/>
            <p:nvPr/>
          </p:nvSpPr>
          <p:spPr>
            <a:xfrm>
              <a:off x="901350" y="22220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62"/>
            <p:cNvSpPr/>
            <p:nvPr/>
          </p:nvSpPr>
          <p:spPr>
            <a:xfrm>
              <a:off x="901350" y="25404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62"/>
            <p:cNvSpPr/>
            <p:nvPr/>
          </p:nvSpPr>
          <p:spPr>
            <a:xfrm>
              <a:off x="901350" y="28588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62"/>
            <p:cNvSpPr/>
            <p:nvPr/>
          </p:nvSpPr>
          <p:spPr>
            <a:xfrm>
              <a:off x="901350" y="319512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62"/>
            <p:cNvSpPr/>
            <p:nvPr/>
          </p:nvSpPr>
          <p:spPr>
            <a:xfrm>
              <a:off x="901350" y="350535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62"/>
            <p:cNvSpPr/>
            <p:nvPr/>
          </p:nvSpPr>
          <p:spPr>
            <a:xfrm>
              <a:off x="901350" y="3822375"/>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62"/>
            <p:cNvSpPr/>
            <p:nvPr/>
          </p:nvSpPr>
          <p:spPr>
            <a:xfrm>
              <a:off x="901350" y="41394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62"/>
            <p:cNvSpPr/>
            <p:nvPr/>
          </p:nvSpPr>
          <p:spPr>
            <a:xfrm>
              <a:off x="901350" y="447030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62"/>
            <p:cNvSpPr/>
            <p:nvPr/>
          </p:nvSpPr>
          <p:spPr>
            <a:xfrm>
              <a:off x="901350" y="4785950"/>
              <a:ext cx="62700" cy="62700"/>
            </a:xfrm>
            <a:prstGeom prst="ellipse">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63"/>
          <p:cNvSpPr/>
          <p:nvPr/>
        </p:nvSpPr>
        <p:spPr>
          <a:xfrm>
            <a:off x="1601038" y="818398"/>
            <a:ext cx="1380564" cy="288468"/>
          </a:xfrm>
          <a:prstGeom prst="flowChartTerminator">
            <a:avLst/>
          </a:prstGeom>
          <a:solidFill>
            <a:srgbClr val="9E9E9E"/>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ja" sz="1200"/>
              <a:t>現状</a:t>
            </a:r>
            <a:endParaRPr/>
          </a:p>
        </p:txBody>
      </p:sp>
      <p:sp>
        <p:nvSpPr>
          <p:cNvPr id="281" name="Google Shape;281;p63"/>
          <p:cNvSpPr/>
          <p:nvPr/>
        </p:nvSpPr>
        <p:spPr>
          <a:xfrm>
            <a:off x="5834063" y="818400"/>
            <a:ext cx="1825632" cy="288468"/>
          </a:xfrm>
          <a:prstGeom prst="flowChartTerminator">
            <a:avLst/>
          </a:prstGeom>
          <a:solidFill>
            <a:srgbClr val="1EC79F"/>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ja" sz="1200">
                <a:solidFill>
                  <a:srgbClr val="FFFFFF"/>
                </a:solidFill>
              </a:rPr>
              <a:t>クラベル</a:t>
            </a:r>
            <a:r>
              <a:rPr b="1" i="0" lang="ja" sz="1200" u="none" cap="none" strike="noStrike">
                <a:solidFill>
                  <a:srgbClr val="FFFFFF"/>
                </a:solidFill>
              </a:rPr>
              <a:t>導入</a:t>
            </a:r>
            <a:r>
              <a:rPr b="1" lang="ja" sz="1200">
                <a:solidFill>
                  <a:srgbClr val="FFFFFF"/>
                </a:solidFill>
              </a:rPr>
              <a:t>後</a:t>
            </a:r>
            <a:endParaRPr b="1">
              <a:solidFill>
                <a:srgbClr val="FFFFFF"/>
              </a:solidFill>
            </a:endParaRPr>
          </a:p>
        </p:txBody>
      </p:sp>
      <p:sp>
        <p:nvSpPr>
          <p:cNvPr id="282" name="Google Shape;282;p63"/>
          <p:cNvSpPr/>
          <p:nvPr/>
        </p:nvSpPr>
        <p:spPr>
          <a:xfrm>
            <a:off x="688275" y="1374475"/>
            <a:ext cx="3206100" cy="3206100"/>
          </a:xfrm>
          <a:prstGeom prst="ellipse">
            <a:avLst/>
          </a:prstGeom>
          <a:solidFill>
            <a:srgbClr val="9E9E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63"/>
          <p:cNvSpPr txBox="1"/>
          <p:nvPr/>
        </p:nvSpPr>
        <p:spPr>
          <a:xfrm>
            <a:off x="320025" y="2057922"/>
            <a:ext cx="3942600" cy="136950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i="0" lang="ja" sz="2300" u="none" cap="none" strike="noStrike">
                <a:solidFill>
                  <a:srgbClr val="FFFFFF"/>
                </a:solidFill>
              </a:rPr>
              <a:t>販売店にとって</a:t>
            </a:r>
            <a:endParaRPr b="1" i="0" sz="2300" u="none" cap="none" strike="noStrike">
              <a:solidFill>
                <a:srgbClr val="FFFFFF"/>
              </a:solidFill>
            </a:endParaRPr>
          </a:p>
          <a:p>
            <a:pPr indent="0" lvl="0" marL="0" marR="0" rtl="0" algn="ctr">
              <a:lnSpc>
                <a:spcPct val="150000"/>
              </a:lnSpc>
              <a:spcBef>
                <a:spcPts val="0"/>
              </a:spcBef>
              <a:spcAft>
                <a:spcPts val="0"/>
              </a:spcAft>
              <a:buNone/>
            </a:pPr>
            <a:r>
              <a:rPr b="1" i="0" lang="ja" sz="2600" u="none" cap="none" strike="noStrike">
                <a:solidFill>
                  <a:schemeClr val="accent2"/>
                </a:solidFill>
              </a:rPr>
              <a:t>一番利益が出る商品</a:t>
            </a:r>
            <a:endParaRPr b="1" i="0" sz="2600" u="none" cap="none" strike="noStrike">
              <a:solidFill>
                <a:schemeClr val="accent2"/>
              </a:solidFill>
            </a:endParaRPr>
          </a:p>
          <a:p>
            <a:pPr indent="0" lvl="0" marL="0" marR="0" rtl="0" algn="ctr">
              <a:lnSpc>
                <a:spcPct val="150000"/>
              </a:lnSpc>
              <a:spcBef>
                <a:spcPts val="0"/>
              </a:spcBef>
              <a:spcAft>
                <a:spcPts val="0"/>
              </a:spcAft>
              <a:buNone/>
            </a:pPr>
            <a:r>
              <a:rPr b="1" i="0" lang="ja" sz="2100" u="none" cap="none" strike="noStrike">
                <a:solidFill>
                  <a:srgbClr val="FFFFFF"/>
                </a:solidFill>
              </a:rPr>
              <a:t>を販売している</a:t>
            </a:r>
            <a:endParaRPr b="1" i="0" sz="2300" u="none" cap="none" strike="noStrike">
              <a:solidFill>
                <a:srgbClr val="FFFFFF"/>
              </a:solidFill>
            </a:endParaRPr>
          </a:p>
        </p:txBody>
      </p:sp>
      <p:sp>
        <p:nvSpPr>
          <p:cNvPr id="284" name="Google Shape;284;p63"/>
          <p:cNvSpPr/>
          <p:nvPr/>
        </p:nvSpPr>
        <p:spPr>
          <a:xfrm>
            <a:off x="5143825" y="1383363"/>
            <a:ext cx="3206100" cy="3206100"/>
          </a:xfrm>
          <a:prstGeom prst="ellipse">
            <a:avLst/>
          </a:prstGeom>
          <a:solidFill>
            <a:srgbClr val="1EC79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63"/>
          <p:cNvSpPr txBox="1"/>
          <p:nvPr/>
        </p:nvSpPr>
        <p:spPr>
          <a:xfrm>
            <a:off x="4775575" y="1915800"/>
            <a:ext cx="3942600" cy="33360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lang="ja" sz="2400">
                <a:solidFill>
                  <a:srgbClr val="FFFFFF"/>
                </a:solidFill>
              </a:rPr>
              <a:t>全メーカーから</a:t>
            </a:r>
            <a:endParaRPr b="1" sz="2400">
              <a:solidFill>
                <a:srgbClr val="FFFFFF"/>
              </a:solidFill>
            </a:endParaRPr>
          </a:p>
          <a:p>
            <a:pPr indent="0" lvl="0" marL="0" marR="0" rtl="0" algn="ctr">
              <a:lnSpc>
                <a:spcPct val="150000"/>
              </a:lnSpc>
              <a:spcBef>
                <a:spcPts val="0"/>
              </a:spcBef>
              <a:spcAft>
                <a:spcPts val="0"/>
              </a:spcAft>
              <a:buNone/>
            </a:pPr>
            <a:r>
              <a:rPr b="1" lang="ja" sz="2600">
                <a:solidFill>
                  <a:schemeClr val="accent1"/>
                </a:solidFill>
              </a:rPr>
              <a:t>一番安い</a:t>
            </a:r>
            <a:endParaRPr b="1" sz="2600">
              <a:solidFill>
                <a:schemeClr val="accent1"/>
              </a:solidFill>
            </a:endParaRPr>
          </a:p>
          <a:p>
            <a:pPr indent="0" lvl="0" marL="0" marR="0" rtl="0" algn="ctr">
              <a:lnSpc>
                <a:spcPct val="150000"/>
              </a:lnSpc>
              <a:spcBef>
                <a:spcPts val="0"/>
              </a:spcBef>
              <a:spcAft>
                <a:spcPts val="0"/>
              </a:spcAft>
              <a:buNone/>
            </a:pPr>
            <a:r>
              <a:rPr b="1" lang="ja" sz="2600">
                <a:solidFill>
                  <a:schemeClr val="accent1"/>
                </a:solidFill>
              </a:rPr>
              <a:t>ベストプラン</a:t>
            </a:r>
            <a:endParaRPr b="1" sz="2600">
              <a:solidFill>
                <a:schemeClr val="accent1"/>
              </a:solidFill>
            </a:endParaRPr>
          </a:p>
          <a:p>
            <a:pPr indent="0" lvl="0" marL="0" marR="0" rtl="0" algn="ctr">
              <a:lnSpc>
                <a:spcPct val="150000"/>
              </a:lnSpc>
              <a:spcBef>
                <a:spcPts val="0"/>
              </a:spcBef>
              <a:spcAft>
                <a:spcPts val="0"/>
              </a:spcAft>
              <a:buNone/>
            </a:pPr>
            <a:r>
              <a:rPr b="1" lang="ja" sz="2400">
                <a:solidFill>
                  <a:srgbClr val="FFFFFF"/>
                </a:solidFill>
              </a:rPr>
              <a:t>を提案</a:t>
            </a:r>
            <a:endParaRPr b="1" sz="2400">
              <a:solidFill>
                <a:srgbClr val="FFFFFF"/>
              </a:solidFill>
            </a:endParaRPr>
          </a:p>
        </p:txBody>
      </p:sp>
      <p:cxnSp>
        <p:nvCxnSpPr>
          <p:cNvPr id="286" name="Google Shape;286;p63"/>
          <p:cNvCxnSpPr/>
          <p:nvPr/>
        </p:nvCxnSpPr>
        <p:spPr>
          <a:xfrm>
            <a:off x="6023075" y="2938675"/>
            <a:ext cx="1551900" cy="0"/>
          </a:xfrm>
          <a:prstGeom prst="straightConnector1">
            <a:avLst/>
          </a:prstGeom>
          <a:noFill/>
          <a:ln cap="flat" cmpd="sng" w="19050">
            <a:solidFill>
              <a:schemeClr val="lt1"/>
            </a:solidFill>
            <a:prstDash val="solid"/>
            <a:round/>
            <a:headEnd len="med" w="med" type="none"/>
            <a:tailEnd len="med" w="med" type="none"/>
          </a:ln>
        </p:spPr>
      </p:cxnSp>
      <p:cxnSp>
        <p:nvCxnSpPr>
          <p:cNvPr id="287" name="Google Shape;287;p63"/>
          <p:cNvCxnSpPr/>
          <p:nvPr/>
        </p:nvCxnSpPr>
        <p:spPr>
          <a:xfrm>
            <a:off x="5602250" y="3534850"/>
            <a:ext cx="2270700" cy="0"/>
          </a:xfrm>
          <a:prstGeom prst="straightConnector1">
            <a:avLst/>
          </a:prstGeom>
          <a:noFill/>
          <a:ln cap="flat" cmpd="sng" w="19050">
            <a:solidFill>
              <a:schemeClr val="lt1"/>
            </a:solidFill>
            <a:prstDash val="solid"/>
            <a:round/>
            <a:headEnd len="med" w="med" type="none"/>
            <a:tailEnd len="med" w="med" type="none"/>
          </a:ln>
        </p:spPr>
      </p:cxnSp>
      <p:sp>
        <p:nvSpPr>
          <p:cNvPr id="288" name="Google Shape;288;p63"/>
          <p:cNvSpPr/>
          <p:nvPr/>
        </p:nvSpPr>
        <p:spPr>
          <a:xfrm>
            <a:off x="4166753" y="2559771"/>
            <a:ext cx="704700" cy="757800"/>
          </a:xfrm>
          <a:prstGeom prst="rightArrow">
            <a:avLst>
              <a:gd fmla="val 50000" name="adj1"/>
              <a:gd fmla="val 54409" name="adj2"/>
            </a:avLst>
          </a:prstGeom>
          <a:solidFill>
            <a:srgbClr val="434343"/>
          </a:solid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89" name="Google Shape;289;p63"/>
          <p:cNvSpPr txBox="1"/>
          <p:nvPr/>
        </p:nvSpPr>
        <p:spPr>
          <a:xfrm>
            <a:off x="603025" y="48675"/>
            <a:ext cx="7700400" cy="716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ja" sz="1900"/>
              <a:t>代理店・取次店・営業を挟まず顧客目線による価値提供</a:t>
            </a:r>
            <a:endParaRPr b="1" sz="1900"/>
          </a:p>
          <a:p>
            <a:pPr indent="0" lvl="0" marL="0" marR="0" rtl="0" algn="l">
              <a:lnSpc>
                <a:spcPct val="115000"/>
              </a:lnSpc>
              <a:spcBef>
                <a:spcPts val="0"/>
              </a:spcBef>
              <a:spcAft>
                <a:spcPts val="0"/>
              </a:spcAft>
              <a:buClr>
                <a:srgbClr val="000000"/>
              </a:buClr>
              <a:buSzPts val="1100"/>
              <a:buFont typeface="Arial"/>
              <a:buNone/>
            </a:pPr>
            <a:r>
              <a:t/>
            </a:r>
            <a:endParaRPr b="1" sz="1500">
              <a:solidFill>
                <a:srgbClr val="222222"/>
              </a:solidFill>
              <a:latin typeface="HiraMaruProN-W4"/>
              <a:ea typeface="HiraMaruProN-W4"/>
              <a:cs typeface="HiraMaruProN-W4"/>
              <a:sym typeface="HiraMaruProN-W4"/>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93" name="Shape 293"/>
        <p:cNvGrpSpPr/>
        <p:nvPr/>
      </p:nvGrpSpPr>
      <p:grpSpPr>
        <a:xfrm>
          <a:off x="0" y="0"/>
          <a:ext cx="0" cy="0"/>
          <a:chOff x="0" y="0"/>
          <a:chExt cx="0" cy="0"/>
        </a:xfrm>
      </p:grpSpPr>
      <p:sp>
        <p:nvSpPr>
          <p:cNvPr id="294" name="Google Shape;294;p64"/>
          <p:cNvSpPr/>
          <p:nvPr/>
        </p:nvSpPr>
        <p:spPr>
          <a:xfrm rot="10800000">
            <a:off x="5216725" y="2703650"/>
            <a:ext cx="1534200" cy="543000"/>
          </a:xfrm>
          <a:prstGeom prst="rightArrow">
            <a:avLst>
              <a:gd fmla="val 50000" name="adj1"/>
              <a:gd fmla="val 50000" name="adj2"/>
            </a:avLst>
          </a:prstGeom>
          <a:solidFill>
            <a:srgbClr val="1EC79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64"/>
          <p:cNvSpPr/>
          <p:nvPr/>
        </p:nvSpPr>
        <p:spPr>
          <a:xfrm>
            <a:off x="2240300" y="2703675"/>
            <a:ext cx="1534200" cy="543000"/>
          </a:xfrm>
          <a:prstGeom prst="rightArrow">
            <a:avLst>
              <a:gd fmla="val 50000" name="adj1"/>
              <a:gd fmla="val 50000" name="adj2"/>
            </a:avLst>
          </a:prstGeom>
          <a:solidFill>
            <a:srgbClr val="1EC79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6" name="Google Shape;296;p64"/>
          <p:cNvGrpSpPr/>
          <p:nvPr/>
        </p:nvGrpSpPr>
        <p:grpSpPr>
          <a:xfrm>
            <a:off x="317225" y="2391363"/>
            <a:ext cx="2219700" cy="1167600"/>
            <a:chOff x="926825" y="3801950"/>
            <a:chExt cx="2219700" cy="1167600"/>
          </a:xfrm>
        </p:grpSpPr>
        <p:sp>
          <p:nvSpPr>
            <p:cNvPr id="297" name="Google Shape;297;p64"/>
            <p:cNvSpPr/>
            <p:nvPr/>
          </p:nvSpPr>
          <p:spPr>
            <a:xfrm>
              <a:off x="970925" y="3801950"/>
              <a:ext cx="2131500" cy="1167600"/>
            </a:xfrm>
            <a:prstGeom prst="rect">
              <a:avLst/>
            </a:prstGeom>
            <a:solidFill>
              <a:srgbClr val="1EC7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64"/>
            <p:cNvSpPr txBox="1"/>
            <p:nvPr/>
          </p:nvSpPr>
          <p:spPr>
            <a:xfrm>
              <a:off x="926825" y="3887000"/>
              <a:ext cx="22197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ja" sz="1600">
                  <a:solidFill>
                    <a:schemeClr val="lt1"/>
                  </a:solidFill>
                </a:rPr>
                <a:t>・相場の確認</a:t>
              </a:r>
              <a:endParaRPr b="1" sz="1600">
                <a:solidFill>
                  <a:schemeClr val="lt1"/>
                </a:solidFill>
              </a:endParaRPr>
            </a:p>
            <a:p>
              <a:pPr indent="0" lvl="0" marL="0" rtl="0" algn="l">
                <a:lnSpc>
                  <a:spcPct val="115000"/>
                </a:lnSpc>
                <a:spcBef>
                  <a:spcPts val="0"/>
                </a:spcBef>
                <a:spcAft>
                  <a:spcPts val="0"/>
                </a:spcAft>
                <a:buNone/>
              </a:pPr>
              <a:r>
                <a:rPr b="1" lang="ja" sz="1600">
                  <a:solidFill>
                    <a:schemeClr val="lt1"/>
                  </a:solidFill>
                </a:rPr>
                <a:t>・適正プランに整理</a:t>
              </a:r>
              <a:endParaRPr b="1" sz="1600">
                <a:solidFill>
                  <a:schemeClr val="lt1"/>
                </a:solidFill>
              </a:endParaRPr>
            </a:p>
            <a:p>
              <a:pPr indent="0" lvl="0" marL="0" rtl="0" algn="l">
                <a:lnSpc>
                  <a:spcPct val="115000"/>
                </a:lnSpc>
                <a:spcBef>
                  <a:spcPts val="0"/>
                </a:spcBef>
                <a:spcAft>
                  <a:spcPts val="0"/>
                </a:spcAft>
                <a:buNone/>
              </a:pPr>
              <a:r>
                <a:rPr b="1" lang="ja" sz="1600">
                  <a:solidFill>
                    <a:schemeClr val="lt1"/>
                  </a:solidFill>
                </a:rPr>
                <a:t>・相見積時間短縮</a:t>
              </a:r>
              <a:endParaRPr b="1" sz="1600">
                <a:solidFill>
                  <a:schemeClr val="lt1"/>
                </a:solidFill>
              </a:endParaRPr>
            </a:p>
          </p:txBody>
        </p:sp>
      </p:grpSp>
      <p:grpSp>
        <p:nvGrpSpPr>
          <p:cNvPr id="299" name="Google Shape;299;p64"/>
          <p:cNvGrpSpPr/>
          <p:nvPr/>
        </p:nvGrpSpPr>
        <p:grpSpPr>
          <a:xfrm>
            <a:off x="6544175" y="2420500"/>
            <a:ext cx="2219700" cy="1167600"/>
            <a:chOff x="5987275" y="3801950"/>
            <a:chExt cx="2219700" cy="1167600"/>
          </a:xfrm>
        </p:grpSpPr>
        <p:sp>
          <p:nvSpPr>
            <p:cNvPr id="300" name="Google Shape;300;p64"/>
            <p:cNvSpPr/>
            <p:nvPr/>
          </p:nvSpPr>
          <p:spPr>
            <a:xfrm>
              <a:off x="6031375" y="3801950"/>
              <a:ext cx="2131500" cy="1167600"/>
            </a:xfrm>
            <a:prstGeom prst="rect">
              <a:avLst/>
            </a:prstGeom>
            <a:solidFill>
              <a:srgbClr val="1EC7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64"/>
            <p:cNvSpPr txBox="1"/>
            <p:nvPr/>
          </p:nvSpPr>
          <p:spPr>
            <a:xfrm>
              <a:off x="5987275" y="3887000"/>
              <a:ext cx="22197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ja" sz="1600">
                  <a:solidFill>
                    <a:schemeClr val="lt1"/>
                  </a:solidFill>
                </a:rPr>
                <a:t>・最安価格選択</a:t>
              </a:r>
              <a:endParaRPr b="1" sz="1600">
                <a:solidFill>
                  <a:schemeClr val="lt1"/>
                </a:solidFill>
              </a:endParaRPr>
            </a:p>
            <a:p>
              <a:pPr indent="0" lvl="0" marL="0" rtl="0" algn="l">
                <a:lnSpc>
                  <a:spcPct val="115000"/>
                </a:lnSpc>
                <a:spcBef>
                  <a:spcPts val="0"/>
                </a:spcBef>
                <a:spcAft>
                  <a:spcPts val="0"/>
                </a:spcAft>
                <a:buNone/>
              </a:pPr>
              <a:r>
                <a:rPr b="1" lang="ja" sz="1600">
                  <a:solidFill>
                    <a:schemeClr val="lt1"/>
                  </a:solidFill>
                </a:rPr>
                <a:t>・最適プラン提案</a:t>
              </a:r>
              <a:endParaRPr b="1" sz="1600">
                <a:solidFill>
                  <a:schemeClr val="lt1"/>
                </a:solidFill>
              </a:endParaRPr>
            </a:p>
            <a:p>
              <a:pPr indent="0" lvl="0" marL="0" rtl="0" algn="l">
                <a:lnSpc>
                  <a:spcPct val="115000"/>
                </a:lnSpc>
                <a:spcBef>
                  <a:spcPts val="0"/>
                </a:spcBef>
                <a:spcAft>
                  <a:spcPts val="0"/>
                </a:spcAft>
                <a:buNone/>
              </a:pPr>
              <a:r>
                <a:rPr b="1" lang="ja" sz="1600">
                  <a:solidFill>
                    <a:schemeClr val="lt1"/>
                  </a:solidFill>
                </a:rPr>
                <a:t>・勝手に相見積</a:t>
              </a:r>
              <a:endParaRPr b="1" sz="1600">
                <a:solidFill>
                  <a:schemeClr val="lt1"/>
                </a:solidFill>
              </a:endParaRPr>
            </a:p>
          </p:txBody>
        </p:sp>
      </p:grpSp>
      <p:sp>
        <p:nvSpPr>
          <p:cNvPr id="302" name="Google Shape;302;p64"/>
          <p:cNvSpPr txBox="1"/>
          <p:nvPr/>
        </p:nvSpPr>
        <p:spPr>
          <a:xfrm>
            <a:off x="1296775" y="101825"/>
            <a:ext cx="64218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600">
                <a:latin typeface="Comic Sans MS"/>
                <a:ea typeface="Comic Sans MS"/>
                <a:cs typeface="Comic Sans MS"/>
                <a:sym typeface="Comic Sans MS"/>
              </a:rPr>
              <a:t>最安価格自動算出プラットフォーム</a:t>
            </a:r>
            <a:endParaRPr b="1" sz="2600">
              <a:latin typeface="Comic Sans MS"/>
              <a:ea typeface="Comic Sans MS"/>
              <a:cs typeface="Comic Sans MS"/>
              <a:sym typeface="Comic Sans MS"/>
            </a:endParaRPr>
          </a:p>
        </p:txBody>
      </p:sp>
      <p:sp>
        <p:nvSpPr>
          <p:cNvPr id="303" name="Google Shape;303;p64"/>
          <p:cNvSpPr txBox="1"/>
          <p:nvPr/>
        </p:nvSpPr>
        <p:spPr>
          <a:xfrm>
            <a:off x="1381675" y="779800"/>
            <a:ext cx="66441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solidFill>
                  <a:schemeClr val="dk1"/>
                </a:solidFill>
              </a:rPr>
              <a:t>カウンター料金・家賃・ガソリン・社会保険・電気・ガス・コピー機リースetc.</a:t>
            </a:r>
            <a:endParaRPr>
              <a:solidFill>
                <a:schemeClr val="dk1"/>
              </a:solidFill>
            </a:endParaRPr>
          </a:p>
        </p:txBody>
      </p:sp>
      <p:sp>
        <p:nvSpPr>
          <p:cNvPr id="304" name="Google Shape;304;p64"/>
          <p:cNvSpPr txBox="1"/>
          <p:nvPr/>
        </p:nvSpPr>
        <p:spPr>
          <a:xfrm>
            <a:off x="2267462" y="2782713"/>
            <a:ext cx="14799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300">
                <a:solidFill>
                  <a:schemeClr val="lt1"/>
                </a:solidFill>
              </a:rPr>
              <a:t>現状プラン反映</a:t>
            </a:r>
            <a:endParaRPr b="1" sz="1300">
              <a:solidFill>
                <a:schemeClr val="lt1"/>
              </a:solidFill>
            </a:endParaRPr>
          </a:p>
        </p:txBody>
      </p:sp>
      <p:sp>
        <p:nvSpPr>
          <p:cNvPr id="305" name="Google Shape;305;p64"/>
          <p:cNvSpPr txBox="1"/>
          <p:nvPr/>
        </p:nvSpPr>
        <p:spPr>
          <a:xfrm>
            <a:off x="5243887" y="2782725"/>
            <a:ext cx="14799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300">
                <a:solidFill>
                  <a:schemeClr val="lt1"/>
                </a:solidFill>
              </a:rPr>
              <a:t>最安価格提示</a:t>
            </a:r>
            <a:endParaRPr b="1" sz="1300">
              <a:solidFill>
                <a:schemeClr val="lt1"/>
              </a:solidFill>
            </a:endParaRPr>
          </a:p>
        </p:txBody>
      </p:sp>
      <p:grpSp>
        <p:nvGrpSpPr>
          <p:cNvPr id="306" name="Google Shape;306;p64"/>
          <p:cNvGrpSpPr/>
          <p:nvPr/>
        </p:nvGrpSpPr>
        <p:grpSpPr>
          <a:xfrm>
            <a:off x="3529566" y="2084670"/>
            <a:ext cx="2001141" cy="1798710"/>
            <a:chOff x="3723650" y="1876723"/>
            <a:chExt cx="1688300" cy="1369924"/>
          </a:xfrm>
        </p:grpSpPr>
        <p:grpSp>
          <p:nvGrpSpPr>
            <p:cNvPr id="307" name="Google Shape;307;p64"/>
            <p:cNvGrpSpPr/>
            <p:nvPr/>
          </p:nvGrpSpPr>
          <p:grpSpPr>
            <a:xfrm>
              <a:off x="3723650" y="1876723"/>
              <a:ext cx="1688292" cy="1369924"/>
              <a:chOff x="3786675" y="2051950"/>
              <a:chExt cx="1570650" cy="1087500"/>
            </a:xfrm>
          </p:grpSpPr>
          <p:pic>
            <p:nvPicPr>
              <p:cNvPr id="308" name="Google Shape;308;p64"/>
              <p:cNvPicPr preferRelativeResize="0"/>
              <p:nvPr/>
            </p:nvPicPr>
            <p:blipFill rotWithShape="1">
              <a:blip r:embed="rId3">
                <a:alphaModFix/>
              </a:blip>
              <a:srcRect b="16012" l="38003" r="35984" t="65977"/>
              <a:stretch/>
            </p:blipFill>
            <p:spPr>
              <a:xfrm>
                <a:off x="3786675" y="2051950"/>
                <a:ext cx="1570650" cy="1087500"/>
              </a:xfrm>
              <a:prstGeom prst="rect">
                <a:avLst/>
              </a:prstGeom>
              <a:noFill/>
              <a:ln>
                <a:noFill/>
              </a:ln>
            </p:spPr>
          </p:pic>
          <p:sp>
            <p:nvSpPr>
              <p:cNvPr id="309" name="Google Shape;309;p64"/>
              <p:cNvSpPr/>
              <p:nvPr/>
            </p:nvSpPr>
            <p:spPr>
              <a:xfrm>
                <a:off x="4185550" y="2138850"/>
                <a:ext cx="743100" cy="500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0" name="Google Shape;310;p64"/>
            <p:cNvSpPr txBox="1"/>
            <p:nvPr/>
          </p:nvSpPr>
          <p:spPr>
            <a:xfrm>
              <a:off x="3944373" y="2110307"/>
              <a:ext cx="1188600" cy="477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ja" sz="2600">
                  <a:solidFill>
                    <a:srgbClr val="1EC79F"/>
                  </a:solidFill>
                </a:rPr>
                <a:t>AI</a:t>
              </a:r>
              <a:endParaRPr b="1" sz="2600">
                <a:solidFill>
                  <a:srgbClr val="1EC79F"/>
                </a:solidFill>
              </a:endParaRPr>
            </a:p>
            <a:p>
              <a:pPr indent="0" lvl="0" marL="0" rtl="0" algn="ctr">
                <a:spcBef>
                  <a:spcPts val="0"/>
                </a:spcBef>
                <a:spcAft>
                  <a:spcPts val="0"/>
                </a:spcAft>
                <a:buNone/>
              </a:pPr>
              <a:r>
                <a:rPr b="1" lang="ja" sz="1200">
                  <a:solidFill>
                    <a:srgbClr val="1EC79F"/>
                  </a:solidFill>
                </a:rPr>
                <a:t>画像認証システム</a:t>
              </a:r>
              <a:endParaRPr b="1" sz="1200">
                <a:solidFill>
                  <a:srgbClr val="1EC79F"/>
                </a:solidFill>
              </a:endParaRPr>
            </a:p>
          </p:txBody>
        </p:sp>
        <p:sp>
          <p:nvSpPr>
            <p:cNvPr id="311" name="Google Shape;311;p64"/>
            <p:cNvSpPr/>
            <p:nvPr/>
          </p:nvSpPr>
          <p:spPr>
            <a:xfrm>
              <a:off x="5234050" y="2754125"/>
              <a:ext cx="177900" cy="156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2" name="Google Shape;312;p64"/>
          <p:cNvSpPr txBox="1"/>
          <p:nvPr/>
        </p:nvSpPr>
        <p:spPr>
          <a:xfrm>
            <a:off x="951875" y="1890000"/>
            <a:ext cx="950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t>御社</a:t>
            </a:r>
            <a:endParaRPr/>
          </a:p>
        </p:txBody>
      </p:sp>
      <p:pic>
        <p:nvPicPr>
          <p:cNvPr id="313" name="Google Shape;313;p64"/>
          <p:cNvPicPr preferRelativeResize="0"/>
          <p:nvPr/>
        </p:nvPicPr>
        <p:blipFill>
          <a:blip r:embed="rId4">
            <a:alphaModFix/>
          </a:blip>
          <a:stretch>
            <a:fillRect/>
          </a:stretch>
        </p:blipFill>
        <p:spPr>
          <a:xfrm>
            <a:off x="6607622" y="1559275"/>
            <a:ext cx="2092800" cy="680912"/>
          </a:xfrm>
          <a:prstGeom prst="rect">
            <a:avLst/>
          </a:prstGeom>
          <a:noFill/>
          <a:ln>
            <a:noFill/>
          </a:ln>
        </p:spPr>
      </p:pic>
      <p:pic>
        <p:nvPicPr>
          <p:cNvPr descr="（お客さま環境）データ準備→（日立環境）分析→（お客さま環境）示唆実行" id="314" name="Google Shape;314;p64"/>
          <p:cNvPicPr preferRelativeResize="0"/>
          <p:nvPr/>
        </p:nvPicPr>
        <p:blipFill>
          <a:blip r:embed="rId5">
            <a:alphaModFix/>
          </a:blip>
          <a:stretch>
            <a:fillRect/>
          </a:stretch>
        </p:blipFill>
        <p:spPr>
          <a:xfrm>
            <a:off x="62825" y="942850"/>
            <a:ext cx="8572500" cy="3867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65"/>
          <p:cNvPicPr preferRelativeResize="0"/>
          <p:nvPr/>
        </p:nvPicPr>
        <p:blipFill>
          <a:blip r:embed="rId3">
            <a:alphaModFix/>
          </a:blip>
          <a:stretch>
            <a:fillRect/>
          </a:stretch>
        </p:blipFill>
        <p:spPr>
          <a:xfrm>
            <a:off x="1140450" y="655450"/>
            <a:ext cx="1408725" cy="1408725"/>
          </a:xfrm>
          <a:prstGeom prst="rect">
            <a:avLst/>
          </a:prstGeom>
          <a:noFill/>
          <a:ln>
            <a:noFill/>
          </a:ln>
        </p:spPr>
      </p:pic>
      <p:pic>
        <p:nvPicPr>
          <p:cNvPr id="320" name="Google Shape;320;p65"/>
          <p:cNvPicPr preferRelativeResize="0"/>
          <p:nvPr/>
        </p:nvPicPr>
        <p:blipFill>
          <a:blip r:embed="rId4">
            <a:alphaModFix/>
          </a:blip>
          <a:stretch>
            <a:fillRect/>
          </a:stretch>
        </p:blipFill>
        <p:spPr>
          <a:xfrm>
            <a:off x="1048088" y="3062650"/>
            <a:ext cx="1593450" cy="1593450"/>
          </a:xfrm>
          <a:prstGeom prst="rect">
            <a:avLst/>
          </a:prstGeom>
          <a:noFill/>
          <a:ln>
            <a:noFill/>
          </a:ln>
        </p:spPr>
      </p:pic>
      <p:cxnSp>
        <p:nvCxnSpPr>
          <p:cNvPr id="321" name="Google Shape;321;p65"/>
          <p:cNvCxnSpPr/>
          <p:nvPr/>
        </p:nvCxnSpPr>
        <p:spPr>
          <a:xfrm>
            <a:off x="2804113" y="3859375"/>
            <a:ext cx="3307200" cy="0"/>
          </a:xfrm>
          <a:prstGeom prst="straightConnector1">
            <a:avLst/>
          </a:prstGeom>
          <a:noFill/>
          <a:ln cap="flat" cmpd="sng" w="38100">
            <a:solidFill>
              <a:srgbClr val="1EC79F"/>
            </a:solidFill>
            <a:prstDash val="solid"/>
            <a:round/>
            <a:headEnd len="med" w="med" type="none"/>
            <a:tailEnd len="med" w="med" type="triangle"/>
          </a:ln>
        </p:spPr>
      </p:cxnSp>
      <p:sp>
        <p:nvSpPr>
          <p:cNvPr id="322" name="Google Shape;322;p65"/>
          <p:cNvSpPr/>
          <p:nvPr/>
        </p:nvSpPr>
        <p:spPr>
          <a:xfrm>
            <a:off x="3854925" y="3423763"/>
            <a:ext cx="1122900" cy="871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65"/>
          <p:cNvSpPr/>
          <p:nvPr/>
        </p:nvSpPr>
        <p:spPr>
          <a:xfrm>
            <a:off x="6443500" y="3062638"/>
            <a:ext cx="2317500" cy="1697700"/>
          </a:xfrm>
          <a:prstGeom prst="rect">
            <a:avLst/>
          </a:prstGeom>
          <a:solidFill>
            <a:srgbClr val="1EC7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65"/>
          <p:cNvSpPr txBox="1"/>
          <p:nvPr/>
        </p:nvSpPr>
        <p:spPr>
          <a:xfrm>
            <a:off x="6515350" y="3251438"/>
            <a:ext cx="2173800" cy="1215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100">
                <a:solidFill>
                  <a:schemeClr val="lt1"/>
                </a:solidFill>
              </a:rPr>
              <a:t>明細を</a:t>
            </a:r>
            <a:endParaRPr b="1" sz="2100">
              <a:solidFill>
                <a:schemeClr val="lt1"/>
              </a:solidFill>
            </a:endParaRPr>
          </a:p>
          <a:p>
            <a:pPr indent="0" lvl="0" marL="0" rtl="0" algn="ctr">
              <a:spcBef>
                <a:spcPts val="0"/>
              </a:spcBef>
              <a:spcAft>
                <a:spcPts val="0"/>
              </a:spcAft>
              <a:buNone/>
            </a:pPr>
            <a:r>
              <a:rPr b="1" lang="ja" sz="2100">
                <a:solidFill>
                  <a:schemeClr val="lt1"/>
                </a:solidFill>
              </a:rPr>
              <a:t>送るだけで</a:t>
            </a:r>
            <a:endParaRPr b="1" sz="2100">
              <a:solidFill>
                <a:schemeClr val="lt1"/>
              </a:solidFill>
            </a:endParaRPr>
          </a:p>
          <a:p>
            <a:pPr indent="0" lvl="0" marL="0" rtl="0" algn="ctr">
              <a:spcBef>
                <a:spcPts val="0"/>
              </a:spcBef>
              <a:spcAft>
                <a:spcPts val="0"/>
              </a:spcAft>
              <a:buNone/>
            </a:pPr>
            <a:r>
              <a:rPr b="1" lang="ja" sz="2500">
                <a:solidFill>
                  <a:schemeClr val="lt1"/>
                </a:solidFill>
              </a:rPr>
              <a:t>最安値を算出</a:t>
            </a:r>
            <a:endParaRPr b="1" sz="2500">
              <a:solidFill>
                <a:schemeClr val="lt1"/>
              </a:solidFill>
            </a:endParaRPr>
          </a:p>
        </p:txBody>
      </p:sp>
      <p:pic>
        <p:nvPicPr>
          <p:cNvPr id="325" name="Google Shape;325;p65"/>
          <p:cNvPicPr preferRelativeResize="0"/>
          <p:nvPr/>
        </p:nvPicPr>
        <p:blipFill>
          <a:blip r:embed="rId5">
            <a:alphaModFix/>
          </a:blip>
          <a:stretch>
            <a:fillRect/>
          </a:stretch>
        </p:blipFill>
        <p:spPr>
          <a:xfrm>
            <a:off x="4234650" y="89525"/>
            <a:ext cx="908200" cy="908200"/>
          </a:xfrm>
          <a:prstGeom prst="rect">
            <a:avLst/>
          </a:prstGeom>
          <a:noFill/>
          <a:ln>
            <a:noFill/>
          </a:ln>
        </p:spPr>
      </p:pic>
      <p:sp>
        <p:nvSpPr>
          <p:cNvPr id="326" name="Google Shape;326;p65"/>
          <p:cNvSpPr txBox="1"/>
          <p:nvPr/>
        </p:nvSpPr>
        <p:spPr>
          <a:xfrm>
            <a:off x="5142850" y="2533675"/>
            <a:ext cx="3910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327" name="Google Shape;327;p65"/>
          <p:cNvPicPr preferRelativeResize="0"/>
          <p:nvPr/>
        </p:nvPicPr>
        <p:blipFill>
          <a:blip r:embed="rId5">
            <a:alphaModFix/>
          </a:blip>
          <a:stretch>
            <a:fillRect/>
          </a:stretch>
        </p:blipFill>
        <p:spPr>
          <a:xfrm>
            <a:off x="4234650" y="1113525"/>
            <a:ext cx="908200" cy="908200"/>
          </a:xfrm>
          <a:prstGeom prst="rect">
            <a:avLst/>
          </a:prstGeom>
          <a:noFill/>
          <a:ln>
            <a:noFill/>
          </a:ln>
        </p:spPr>
      </p:pic>
      <p:pic>
        <p:nvPicPr>
          <p:cNvPr id="328" name="Google Shape;328;p65"/>
          <p:cNvPicPr preferRelativeResize="0"/>
          <p:nvPr/>
        </p:nvPicPr>
        <p:blipFill>
          <a:blip r:embed="rId5">
            <a:alphaModFix/>
          </a:blip>
          <a:stretch>
            <a:fillRect/>
          </a:stretch>
        </p:blipFill>
        <p:spPr>
          <a:xfrm>
            <a:off x="4234650" y="2164475"/>
            <a:ext cx="908200" cy="908200"/>
          </a:xfrm>
          <a:prstGeom prst="rect">
            <a:avLst/>
          </a:prstGeom>
          <a:noFill/>
          <a:ln>
            <a:noFill/>
          </a:ln>
        </p:spPr>
      </p:pic>
      <p:pic>
        <p:nvPicPr>
          <p:cNvPr id="329" name="Google Shape;329;p65"/>
          <p:cNvPicPr preferRelativeResize="0"/>
          <p:nvPr/>
        </p:nvPicPr>
        <p:blipFill>
          <a:blip r:embed="rId6">
            <a:alphaModFix/>
          </a:blip>
          <a:stretch>
            <a:fillRect/>
          </a:stretch>
        </p:blipFill>
        <p:spPr>
          <a:xfrm>
            <a:off x="4028588" y="3430275"/>
            <a:ext cx="858250" cy="858250"/>
          </a:xfrm>
          <a:prstGeom prst="rect">
            <a:avLst/>
          </a:prstGeom>
          <a:noFill/>
          <a:ln>
            <a:noFill/>
          </a:ln>
        </p:spPr>
      </p:pic>
      <p:cxnSp>
        <p:nvCxnSpPr>
          <p:cNvPr id="330" name="Google Shape;330;p65"/>
          <p:cNvCxnSpPr>
            <a:stCxn id="319" idx="3"/>
            <a:endCxn id="325" idx="1"/>
          </p:cNvCxnSpPr>
          <p:nvPr/>
        </p:nvCxnSpPr>
        <p:spPr>
          <a:xfrm flipH="1" rot="10800000">
            <a:off x="2549175" y="543513"/>
            <a:ext cx="1685400" cy="816300"/>
          </a:xfrm>
          <a:prstGeom prst="straightConnector1">
            <a:avLst/>
          </a:prstGeom>
          <a:noFill/>
          <a:ln cap="flat" cmpd="sng" w="9525">
            <a:solidFill>
              <a:schemeClr val="dk2"/>
            </a:solidFill>
            <a:prstDash val="solid"/>
            <a:round/>
            <a:headEnd len="med" w="med" type="none"/>
            <a:tailEnd len="med" w="med" type="triangle"/>
          </a:ln>
        </p:spPr>
      </p:cxnSp>
      <p:cxnSp>
        <p:nvCxnSpPr>
          <p:cNvPr id="331" name="Google Shape;331;p65"/>
          <p:cNvCxnSpPr>
            <a:stCxn id="319" idx="3"/>
            <a:endCxn id="327" idx="1"/>
          </p:cNvCxnSpPr>
          <p:nvPr/>
        </p:nvCxnSpPr>
        <p:spPr>
          <a:xfrm>
            <a:off x="2549175" y="1359813"/>
            <a:ext cx="1685400" cy="207900"/>
          </a:xfrm>
          <a:prstGeom prst="straightConnector1">
            <a:avLst/>
          </a:prstGeom>
          <a:noFill/>
          <a:ln cap="flat" cmpd="sng" w="9525">
            <a:solidFill>
              <a:schemeClr val="dk2"/>
            </a:solidFill>
            <a:prstDash val="solid"/>
            <a:round/>
            <a:headEnd len="med" w="med" type="none"/>
            <a:tailEnd len="med" w="med" type="triangle"/>
          </a:ln>
        </p:spPr>
      </p:cxnSp>
      <p:cxnSp>
        <p:nvCxnSpPr>
          <p:cNvPr id="332" name="Google Shape;332;p65"/>
          <p:cNvCxnSpPr>
            <a:stCxn id="319" idx="3"/>
            <a:endCxn id="328" idx="1"/>
          </p:cNvCxnSpPr>
          <p:nvPr/>
        </p:nvCxnSpPr>
        <p:spPr>
          <a:xfrm>
            <a:off x="2549175" y="1359813"/>
            <a:ext cx="1685400" cy="1258800"/>
          </a:xfrm>
          <a:prstGeom prst="straightConnector1">
            <a:avLst/>
          </a:prstGeom>
          <a:noFill/>
          <a:ln cap="flat" cmpd="sng" w="9525">
            <a:solidFill>
              <a:schemeClr val="dk2"/>
            </a:solidFill>
            <a:prstDash val="solid"/>
            <a:round/>
            <a:headEnd len="med" w="med" type="none"/>
            <a:tailEnd len="med" w="med" type="triangle"/>
          </a:ln>
        </p:spPr>
      </p:cxnSp>
      <p:sp>
        <p:nvSpPr>
          <p:cNvPr id="333" name="Google Shape;333;p65"/>
          <p:cNvSpPr/>
          <p:nvPr/>
        </p:nvSpPr>
        <p:spPr>
          <a:xfrm>
            <a:off x="6371650" y="518388"/>
            <a:ext cx="2317500" cy="1697700"/>
          </a:xfrm>
          <a:prstGeom prst="rect">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65"/>
          <p:cNvSpPr txBox="1"/>
          <p:nvPr/>
        </p:nvSpPr>
        <p:spPr>
          <a:xfrm>
            <a:off x="6600700" y="890100"/>
            <a:ext cx="1859400" cy="939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a:t>複数のメーカーに</a:t>
            </a:r>
            <a:endParaRPr b="1"/>
          </a:p>
          <a:p>
            <a:pPr indent="0" lvl="0" marL="0" rtl="0" algn="ctr">
              <a:spcBef>
                <a:spcPts val="0"/>
              </a:spcBef>
              <a:spcAft>
                <a:spcPts val="0"/>
              </a:spcAft>
              <a:buNone/>
            </a:pPr>
            <a:r>
              <a:rPr b="1" lang="ja"/>
              <a:t>話を聞くのは</a:t>
            </a:r>
            <a:endParaRPr b="1"/>
          </a:p>
          <a:p>
            <a:pPr indent="0" lvl="0" marL="0" rtl="0" algn="ctr">
              <a:spcBef>
                <a:spcPts val="0"/>
              </a:spcBef>
              <a:spcAft>
                <a:spcPts val="0"/>
              </a:spcAft>
              <a:buNone/>
            </a:pPr>
            <a:r>
              <a:rPr b="1" lang="ja" sz="2100"/>
              <a:t>時間が掛かる</a:t>
            </a:r>
            <a:endParaRPr b="1" sz="2100"/>
          </a:p>
        </p:txBody>
      </p:sp>
      <p:pic>
        <p:nvPicPr>
          <p:cNvPr id="335" name="Google Shape;335;p65"/>
          <p:cNvPicPr preferRelativeResize="0"/>
          <p:nvPr/>
        </p:nvPicPr>
        <p:blipFill>
          <a:blip r:embed="rId7">
            <a:alphaModFix/>
          </a:blip>
          <a:stretch>
            <a:fillRect/>
          </a:stretch>
        </p:blipFill>
        <p:spPr>
          <a:xfrm>
            <a:off x="1145974" y="2533675"/>
            <a:ext cx="1397710" cy="454750"/>
          </a:xfrm>
          <a:prstGeom prst="rect">
            <a:avLst/>
          </a:prstGeom>
          <a:noFill/>
          <a:ln>
            <a:noFill/>
          </a:ln>
        </p:spPr>
      </p:pic>
      <p:sp>
        <p:nvSpPr>
          <p:cNvPr id="336" name="Google Shape;336;p65"/>
          <p:cNvSpPr txBox="1"/>
          <p:nvPr/>
        </p:nvSpPr>
        <p:spPr>
          <a:xfrm>
            <a:off x="1283988" y="255250"/>
            <a:ext cx="12651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t>未導入企業</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66"/>
          <p:cNvSpPr/>
          <p:nvPr/>
        </p:nvSpPr>
        <p:spPr>
          <a:xfrm>
            <a:off x="6792609" y="1310567"/>
            <a:ext cx="2365800" cy="1975500"/>
          </a:xfrm>
          <a:prstGeom prst="homePlate">
            <a:avLst>
              <a:gd fmla="val 28094" name="adj"/>
            </a:avLst>
          </a:prstGeom>
          <a:solidFill>
            <a:schemeClr val="lt1"/>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chemeClr val="accent1"/>
              </a:solidFill>
            </a:endParaRPr>
          </a:p>
        </p:txBody>
      </p:sp>
      <p:sp>
        <p:nvSpPr>
          <p:cNvPr id="342" name="Google Shape;342;p66"/>
          <p:cNvSpPr/>
          <p:nvPr/>
        </p:nvSpPr>
        <p:spPr>
          <a:xfrm>
            <a:off x="4989934" y="1310555"/>
            <a:ext cx="2365800" cy="1975500"/>
          </a:xfrm>
          <a:prstGeom prst="homePlate">
            <a:avLst>
              <a:gd fmla="val 28094" name="adj"/>
            </a:avLst>
          </a:prstGeom>
          <a:solidFill>
            <a:schemeClr val="lt1"/>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rgbClr val="1EC79F"/>
              </a:solidFill>
            </a:endParaRPr>
          </a:p>
        </p:txBody>
      </p:sp>
      <p:sp>
        <p:nvSpPr>
          <p:cNvPr id="343" name="Google Shape;343;p66"/>
          <p:cNvSpPr/>
          <p:nvPr/>
        </p:nvSpPr>
        <p:spPr>
          <a:xfrm>
            <a:off x="3166909" y="1310555"/>
            <a:ext cx="2365800" cy="1975500"/>
          </a:xfrm>
          <a:prstGeom prst="homePlate">
            <a:avLst>
              <a:gd fmla="val 28094" name="adj"/>
            </a:avLst>
          </a:prstGeom>
          <a:solidFill>
            <a:schemeClr val="lt1"/>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rgbClr val="1EC79F"/>
              </a:solidFill>
            </a:endParaRPr>
          </a:p>
        </p:txBody>
      </p:sp>
      <p:sp>
        <p:nvSpPr>
          <p:cNvPr id="344" name="Google Shape;344;p66"/>
          <p:cNvSpPr/>
          <p:nvPr/>
        </p:nvSpPr>
        <p:spPr>
          <a:xfrm>
            <a:off x="1357459" y="1310555"/>
            <a:ext cx="2365800" cy="1975500"/>
          </a:xfrm>
          <a:prstGeom prst="homePlate">
            <a:avLst>
              <a:gd fmla="val 28094" name="adj"/>
            </a:avLst>
          </a:prstGeom>
          <a:solidFill>
            <a:schemeClr val="lt1"/>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rgbClr val="1EC79F"/>
              </a:solidFill>
            </a:endParaRPr>
          </a:p>
        </p:txBody>
      </p:sp>
      <p:sp>
        <p:nvSpPr>
          <p:cNvPr id="345" name="Google Shape;345;p66"/>
          <p:cNvSpPr/>
          <p:nvPr/>
        </p:nvSpPr>
        <p:spPr>
          <a:xfrm>
            <a:off x="86251" y="1310550"/>
            <a:ext cx="1778100" cy="1975500"/>
          </a:xfrm>
          <a:prstGeom prst="homePlate">
            <a:avLst>
              <a:gd fmla="val 28094" name="adj"/>
            </a:avLst>
          </a:prstGeom>
          <a:solidFill>
            <a:schemeClr val="lt1"/>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chemeClr val="accent1"/>
              </a:solidFill>
            </a:endParaRPr>
          </a:p>
        </p:txBody>
      </p:sp>
      <p:sp>
        <p:nvSpPr>
          <p:cNvPr id="346" name="Google Shape;346;p66"/>
          <p:cNvSpPr txBox="1"/>
          <p:nvPr/>
        </p:nvSpPr>
        <p:spPr>
          <a:xfrm>
            <a:off x="183500" y="1253575"/>
            <a:ext cx="12627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300">
                <a:solidFill>
                  <a:srgbClr val="1EC79F"/>
                </a:solidFill>
              </a:rPr>
              <a:t>STEP</a:t>
            </a:r>
            <a:r>
              <a:rPr b="1" lang="ja" sz="1700">
                <a:solidFill>
                  <a:srgbClr val="1EC79F"/>
                </a:solidFill>
              </a:rPr>
              <a:t>１</a:t>
            </a:r>
            <a:endParaRPr b="1" sz="1700">
              <a:solidFill>
                <a:srgbClr val="1EC79F"/>
              </a:solidFill>
            </a:endParaRPr>
          </a:p>
        </p:txBody>
      </p:sp>
      <p:sp>
        <p:nvSpPr>
          <p:cNvPr id="347" name="Google Shape;347;p66"/>
          <p:cNvSpPr txBox="1"/>
          <p:nvPr/>
        </p:nvSpPr>
        <p:spPr>
          <a:xfrm>
            <a:off x="1757000" y="1253575"/>
            <a:ext cx="12627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300">
                <a:solidFill>
                  <a:srgbClr val="1EC79F"/>
                </a:solidFill>
              </a:rPr>
              <a:t>STEP</a:t>
            </a:r>
            <a:r>
              <a:rPr b="1" lang="ja" sz="1700">
                <a:solidFill>
                  <a:srgbClr val="1EC79F"/>
                </a:solidFill>
              </a:rPr>
              <a:t>２</a:t>
            </a:r>
            <a:endParaRPr b="1" sz="1700">
              <a:solidFill>
                <a:srgbClr val="1EC79F"/>
              </a:solidFill>
            </a:endParaRPr>
          </a:p>
        </p:txBody>
      </p:sp>
      <p:sp>
        <p:nvSpPr>
          <p:cNvPr id="348" name="Google Shape;348;p66"/>
          <p:cNvSpPr txBox="1"/>
          <p:nvPr/>
        </p:nvSpPr>
        <p:spPr>
          <a:xfrm>
            <a:off x="3671038" y="1253575"/>
            <a:ext cx="12627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300">
                <a:solidFill>
                  <a:srgbClr val="1EC79F"/>
                </a:solidFill>
              </a:rPr>
              <a:t>STEP</a:t>
            </a:r>
            <a:r>
              <a:rPr b="1" lang="ja" sz="1700">
                <a:solidFill>
                  <a:srgbClr val="1EC79F"/>
                </a:solidFill>
              </a:rPr>
              <a:t>３</a:t>
            </a:r>
            <a:endParaRPr b="1" sz="1700">
              <a:solidFill>
                <a:srgbClr val="1EC79F"/>
              </a:solidFill>
            </a:endParaRPr>
          </a:p>
        </p:txBody>
      </p:sp>
      <p:sp>
        <p:nvSpPr>
          <p:cNvPr id="349" name="Google Shape;349;p66"/>
          <p:cNvSpPr txBox="1"/>
          <p:nvPr/>
        </p:nvSpPr>
        <p:spPr>
          <a:xfrm>
            <a:off x="5427738" y="1253575"/>
            <a:ext cx="12627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300">
                <a:solidFill>
                  <a:srgbClr val="1EC79F"/>
                </a:solidFill>
              </a:rPr>
              <a:t>STEP</a:t>
            </a:r>
            <a:r>
              <a:rPr b="1" lang="ja" sz="1700">
                <a:solidFill>
                  <a:srgbClr val="1EC79F"/>
                </a:solidFill>
              </a:rPr>
              <a:t>４</a:t>
            </a:r>
            <a:endParaRPr b="1" sz="1700">
              <a:solidFill>
                <a:srgbClr val="1EC79F"/>
              </a:solidFill>
            </a:endParaRPr>
          </a:p>
        </p:txBody>
      </p:sp>
      <p:sp>
        <p:nvSpPr>
          <p:cNvPr id="350" name="Google Shape;350;p66"/>
          <p:cNvSpPr txBox="1"/>
          <p:nvPr/>
        </p:nvSpPr>
        <p:spPr>
          <a:xfrm>
            <a:off x="7323650" y="1253575"/>
            <a:ext cx="12627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300">
                <a:solidFill>
                  <a:srgbClr val="1EC79F"/>
                </a:solidFill>
              </a:rPr>
              <a:t>STEP</a:t>
            </a:r>
            <a:r>
              <a:rPr b="1" lang="ja" sz="1700">
                <a:solidFill>
                  <a:srgbClr val="1EC79F"/>
                </a:solidFill>
              </a:rPr>
              <a:t>５</a:t>
            </a:r>
            <a:endParaRPr b="1" sz="1700">
              <a:solidFill>
                <a:srgbClr val="1EC79F"/>
              </a:solidFill>
            </a:endParaRPr>
          </a:p>
        </p:txBody>
      </p:sp>
      <p:pic>
        <p:nvPicPr>
          <p:cNvPr id="351" name="Google Shape;351;p66"/>
          <p:cNvPicPr preferRelativeResize="0"/>
          <p:nvPr/>
        </p:nvPicPr>
        <p:blipFill>
          <a:blip r:embed="rId3">
            <a:alphaModFix/>
          </a:blip>
          <a:stretch>
            <a:fillRect/>
          </a:stretch>
        </p:blipFill>
        <p:spPr>
          <a:xfrm>
            <a:off x="3979563" y="1876513"/>
            <a:ext cx="909626" cy="909626"/>
          </a:xfrm>
          <a:prstGeom prst="rect">
            <a:avLst/>
          </a:prstGeom>
          <a:noFill/>
          <a:ln>
            <a:noFill/>
          </a:ln>
        </p:spPr>
      </p:pic>
      <p:pic>
        <p:nvPicPr>
          <p:cNvPr id="352" name="Google Shape;352;p66"/>
          <p:cNvPicPr preferRelativeResize="0"/>
          <p:nvPr/>
        </p:nvPicPr>
        <p:blipFill>
          <a:blip r:embed="rId4">
            <a:alphaModFix/>
          </a:blip>
          <a:stretch>
            <a:fillRect/>
          </a:stretch>
        </p:blipFill>
        <p:spPr>
          <a:xfrm>
            <a:off x="2083988" y="1899721"/>
            <a:ext cx="863250" cy="863250"/>
          </a:xfrm>
          <a:prstGeom prst="rect">
            <a:avLst/>
          </a:prstGeom>
          <a:noFill/>
          <a:ln>
            <a:noFill/>
          </a:ln>
        </p:spPr>
      </p:pic>
      <p:pic>
        <p:nvPicPr>
          <p:cNvPr id="353" name="Google Shape;353;p66"/>
          <p:cNvPicPr preferRelativeResize="0"/>
          <p:nvPr/>
        </p:nvPicPr>
        <p:blipFill>
          <a:blip r:embed="rId5">
            <a:alphaModFix/>
          </a:blip>
          <a:stretch>
            <a:fillRect/>
          </a:stretch>
        </p:blipFill>
        <p:spPr>
          <a:xfrm>
            <a:off x="392512" y="1876492"/>
            <a:ext cx="909624" cy="909624"/>
          </a:xfrm>
          <a:prstGeom prst="rect">
            <a:avLst/>
          </a:prstGeom>
          <a:noFill/>
          <a:ln>
            <a:noFill/>
          </a:ln>
        </p:spPr>
      </p:pic>
      <p:pic>
        <p:nvPicPr>
          <p:cNvPr id="354" name="Google Shape;354;p66"/>
          <p:cNvPicPr preferRelativeResize="0"/>
          <p:nvPr/>
        </p:nvPicPr>
        <p:blipFill>
          <a:blip r:embed="rId6">
            <a:alphaModFix/>
          </a:blip>
          <a:stretch>
            <a:fillRect/>
          </a:stretch>
        </p:blipFill>
        <p:spPr>
          <a:xfrm>
            <a:off x="7397475" y="1699975"/>
            <a:ext cx="1262700" cy="1262700"/>
          </a:xfrm>
          <a:prstGeom prst="rect">
            <a:avLst/>
          </a:prstGeom>
          <a:noFill/>
          <a:ln>
            <a:noFill/>
          </a:ln>
        </p:spPr>
      </p:pic>
      <p:pic>
        <p:nvPicPr>
          <p:cNvPr id="355" name="Google Shape;355;p66"/>
          <p:cNvPicPr preferRelativeResize="0"/>
          <p:nvPr/>
        </p:nvPicPr>
        <p:blipFill>
          <a:blip r:embed="rId7">
            <a:alphaModFix/>
          </a:blip>
          <a:stretch>
            <a:fillRect/>
          </a:stretch>
        </p:blipFill>
        <p:spPr>
          <a:xfrm>
            <a:off x="5569538" y="1699938"/>
            <a:ext cx="1262700" cy="1262700"/>
          </a:xfrm>
          <a:prstGeom prst="rect">
            <a:avLst/>
          </a:prstGeom>
          <a:noFill/>
          <a:ln>
            <a:noFill/>
          </a:ln>
        </p:spPr>
      </p:pic>
      <p:sp>
        <p:nvSpPr>
          <p:cNvPr id="356" name="Google Shape;356;p66"/>
          <p:cNvSpPr txBox="1"/>
          <p:nvPr/>
        </p:nvSpPr>
        <p:spPr>
          <a:xfrm>
            <a:off x="211450" y="1652450"/>
            <a:ext cx="119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latin typeface="Calibri"/>
                <a:ea typeface="Calibri"/>
                <a:cs typeface="Calibri"/>
                <a:sym typeface="Calibri"/>
              </a:rPr>
              <a:t>登録</a:t>
            </a:r>
            <a:endParaRPr>
              <a:latin typeface="Calibri"/>
              <a:ea typeface="Calibri"/>
              <a:cs typeface="Calibri"/>
              <a:sym typeface="Calibri"/>
            </a:endParaRPr>
          </a:p>
        </p:txBody>
      </p:sp>
      <p:sp>
        <p:nvSpPr>
          <p:cNvPr id="357" name="Google Shape;357;p66"/>
          <p:cNvSpPr txBox="1"/>
          <p:nvPr/>
        </p:nvSpPr>
        <p:spPr>
          <a:xfrm>
            <a:off x="1918613" y="1605925"/>
            <a:ext cx="119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t>現状把握</a:t>
            </a:r>
            <a:endParaRPr/>
          </a:p>
        </p:txBody>
      </p:sp>
      <p:sp>
        <p:nvSpPr>
          <p:cNvPr id="358" name="Google Shape;358;p66"/>
          <p:cNvSpPr txBox="1"/>
          <p:nvPr/>
        </p:nvSpPr>
        <p:spPr>
          <a:xfrm>
            <a:off x="3767538" y="1652450"/>
            <a:ext cx="119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solidFill>
                  <a:schemeClr val="dk1"/>
                </a:solidFill>
              </a:rPr>
              <a:t>プラン作成</a:t>
            </a:r>
            <a:endParaRPr>
              <a:solidFill>
                <a:schemeClr val="dk1"/>
              </a:solidFill>
            </a:endParaRPr>
          </a:p>
        </p:txBody>
      </p:sp>
      <p:sp>
        <p:nvSpPr>
          <p:cNvPr id="359" name="Google Shape;359;p66"/>
          <p:cNvSpPr txBox="1"/>
          <p:nvPr/>
        </p:nvSpPr>
        <p:spPr>
          <a:xfrm>
            <a:off x="5565650" y="1605925"/>
            <a:ext cx="119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t>実行</a:t>
            </a:r>
            <a:endParaRPr/>
          </a:p>
        </p:txBody>
      </p:sp>
      <p:sp>
        <p:nvSpPr>
          <p:cNvPr id="360" name="Google Shape;360;p66"/>
          <p:cNvSpPr txBox="1"/>
          <p:nvPr/>
        </p:nvSpPr>
        <p:spPr>
          <a:xfrm>
            <a:off x="7440250" y="1605925"/>
            <a:ext cx="119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t>振り返り</a:t>
            </a:r>
            <a:endParaRPr/>
          </a:p>
        </p:txBody>
      </p:sp>
      <p:sp>
        <p:nvSpPr>
          <p:cNvPr id="361" name="Google Shape;361;p66"/>
          <p:cNvSpPr txBox="1"/>
          <p:nvPr/>
        </p:nvSpPr>
        <p:spPr>
          <a:xfrm>
            <a:off x="7066925" y="2811550"/>
            <a:ext cx="1704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1200"/>
              <a:t>振り返りを行います。</a:t>
            </a:r>
            <a:endParaRPr sz="1200"/>
          </a:p>
        </p:txBody>
      </p:sp>
      <p:sp>
        <p:nvSpPr>
          <p:cNvPr id="362" name="Google Shape;362;p66"/>
          <p:cNvSpPr txBox="1"/>
          <p:nvPr/>
        </p:nvSpPr>
        <p:spPr>
          <a:xfrm>
            <a:off x="3476450" y="2753150"/>
            <a:ext cx="170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t>AIが最安値を算出</a:t>
            </a:r>
            <a:endParaRPr/>
          </a:p>
        </p:txBody>
      </p:sp>
      <p:sp>
        <p:nvSpPr>
          <p:cNvPr id="363" name="Google Shape;363;p66"/>
          <p:cNvSpPr txBox="1"/>
          <p:nvPr/>
        </p:nvSpPr>
        <p:spPr>
          <a:xfrm>
            <a:off x="1595225" y="2754075"/>
            <a:ext cx="17040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1000"/>
              <a:t>明細や契約情報のご提出</a:t>
            </a:r>
            <a:endParaRPr sz="1000"/>
          </a:p>
        </p:txBody>
      </p:sp>
      <p:sp>
        <p:nvSpPr>
          <p:cNvPr id="364" name="Google Shape;364;p66"/>
          <p:cNvSpPr txBox="1"/>
          <p:nvPr/>
        </p:nvSpPr>
        <p:spPr>
          <a:xfrm>
            <a:off x="-71325" y="2715075"/>
            <a:ext cx="170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t>お客様情報入力</a:t>
            </a:r>
            <a:endParaRPr/>
          </a:p>
        </p:txBody>
      </p:sp>
      <p:sp>
        <p:nvSpPr>
          <p:cNvPr id="365" name="Google Shape;365;p66"/>
          <p:cNvSpPr txBox="1"/>
          <p:nvPr/>
        </p:nvSpPr>
        <p:spPr>
          <a:xfrm>
            <a:off x="2257350" y="334775"/>
            <a:ext cx="44331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200"/>
              <a:t>ご契約から振り返りまでの流れ</a:t>
            </a:r>
            <a:endParaRPr b="1" sz="2200"/>
          </a:p>
        </p:txBody>
      </p:sp>
      <p:sp>
        <p:nvSpPr>
          <p:cNvPr id="366" name="Google Shape;366;p66"/>
          <p:cNvSpPr txBox="1"/>
          <p:nvPr/>
        </p:nvSpPr>
        <p:spPr>
          <a:xfrm>
            <a:off x="780150" y="3986275"/>
            <a:ext cx="75837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800"/>
              <a:t>カスタマーサポート担当者がつき、導入後のサポートも致します</a:t>
            </a:r>
            <a:endParaRPr b="1"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67"/>
          <p:cNvSpPr/>
          <p:nvPr/>
        </p:nvSpPr>
        <p:spPr>
          <a:xfrm>
            <a:off x="356275" y="835450"/>
            <a:ext cx="3916800" cy="807900"/>
          </a:xfrm>
          <a:prstGeom prst="rect">
            <a:avLst/>
          </a:prstGeom>
          <a:no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67"/>
          <p:cNvSpPr/>
          <p:nvPr/>
        </p:nvSpPr>
        <p:spPr>
          <a:xfrm>
            <a:off x="4873625" y="862450"/>
            <a:ext cx="3916800" cy="807900"/>
          </a:xfrm>
          <a:prstGeom prst="rect">
            <a:avLst/>
          </a:prstGeom>
          <a:no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67"/>
          <p:cNvSpPr/>
          <p:nvPr/>
        </p:nvSpPr>
        <p:spPr>
          <a:xfrm>
            <a:off x="356275" y="1886775"/>
            <a:ext cx="3916800" cy="807900"/>
          </a:xfrm>
          <a:prstGeom prst="rect">
            <a:avLst/>
          </a:prstGeom>
          <a:no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67"/>
          <p:cNvSpPr/>
          <p:nvPr/>
        </p:nvSpPr>
        <p:spPr>
          <a:xfrm>
            <a:off x="329100" y="2938100"/>
            <a:ext cx="3916800" cy="807900"/>
          </a:xfrm>
          <a:prstGeom prst="rect">
            <a:avLst/>
          </a:prstGeom>
          <a:no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67"/>
          <p:cNvSpPr/>
          <p:nvPr/>
        </p:nvSpPr>
        <p:spPr>
          <a:xfrm>
            <a:off x="356275" y="3970350"/>
            <a:ext cx="3916800" cy="807900"/>
          </a:xfrm>
          <a:prstGeom prst="rect">
            <a:avLst/>
          </a:prstGeom>
          <a:no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67"/>
          <p:cNvSpPr/>
          <p:nvPr/>
        </p:nvSpPr>
        <p:spPr>
          <a:xfrm>
            <a:off x="4873625" y="1888575"/>
            <a:ext cx="3916800" cy="807900"/>
          </a:xfrm>
          <a:prstGeom prst="rect">
            <a:avLst/>
          </a:prstGeom>
          <a:no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67"/>
          <p:cNvSpPr/>
          <p:nvPr/>
        </p:nvSpPr>
        <p:spPr>
          <a:xfrm>
            <a:off x="4873625" y="2929450"/>
            <a:ext cx="3916800" cy="807900"/>
          </a:xfrm>
          <a:prstGeom prst="rect">
            <a:avLst/>
          </a:prstGeom>
          <a:no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67"/>
          <p:cNvSpPr/>
          <p:nvPr/>
        </p:nvSpPr>
        <p:spPr>
          <a:xfrm>
            <a:off x="4825425" y="3970350"/>
            <a:ext cx="3916800" cy="807900"/>
          </a:xfrm>
          <a:prstGeom prst="rect">
            <a:avLst/>
          </a:prstGeom>
          <a:no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67"/>
          <p:cNvSpPr txBox="1"/>
          <p:nvPr/>
        </p:nvSpPr>
        <p:spPr>
          <a:xfrm>
            <a:off x="1155012" y="500516"/>
            <a:ext cx="15624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900"/>
              <a:t>５項目のコスト見直し</a:t>
            </a:r>
            <a:endParaRPr sz="900"/>
          </a:p>
        </p:txBody>
      </p:sp>
      <p:sp>
        <p:nvSpPr>
          <p:cNvPr id="380" name="Google Shape;380;p67"/>
          <p:cNvSpPr txBox="1"/>
          <p:nvPr/>
        </p:nvSpPr>
        <p:spPr>
          <a:xfrm>
            <a:off x="356263" y="431775"/>
            <a:ext cx="902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介護事業</a:t>
            </a:r>
            <a:endParaRPr b="1" sz="1100"/>
          </a:p>
        </p:txBody>
      </p:sp>
      <p:sp>
        <p:nvSpPr>
          <p:cNvPr id="381" name="Google Shape;381;p67"/>
          <p:cNvSpPr txBox="1"/>
          <p:nvPr/>
        </p:nvSpPr>
        <p:spPr>
          <a:xfrm>
            <a:off x="609675" y="950800"/>
            <a:ext cx="2324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1700">
                <a:solidFill>
                  <a:srgbClr val="434343"/>
                </a:solidFill>
              </a:rPr>
              <a:t>年間</a:t>
            </a:r>
            <a:r>
              <a:rPr b="1" lang="ja" sz="2200">
                <a:solidFill>
                  <a:srgbClr val="FF717F"/>
                </a:solidFill>
              </a:rPr>
              <a:t>643</a:t>
            </a:r>
            <a:r>
              <a:rPr lang="ja" sz="1700">
                <a:solidFill>
                  <a:srgbClr val="434343"/>
                </a:solidFill>
              </a:rPr>
              <a:t>万円</a:t>
            </a:r>
            <a:r>
              <a:rPr b="1" lang="ja" sz="1700">
                <a:solidFill>
                  <a:srgbClr val="FF717F"/>
                </a:solidFill>
              </a:rPr>
              <a:t>削減</a:t>
            </a:r>
            <a:endParaRPr b="1" sz="1700">
              <a:solidFill>
                <a:srgbClr val="FF717F"/>
              </a:solidFill>
            </a:endParaRPr>
          </a:p>
        </p:txBody>
      </p:sp>
      <p:sp>
        <p:nvSpPr>
          <p:cNvPr id="382" name="Google Shape;382;p67"/>
          <p:cNvSpPr txBox="1"/>
          <p:nvPr/>
        </p:nvSpPr>
        <p:spPr>
          <a:xfrm>
            <a:off x="2750700" y="808450"/>
            <a:ext cx="14952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500">
                <a:solidFill>
                  <a:srgbClr val="1EC79F"/>
                </a:solidFill>
              </a:rPr>
              <a:t>48</a:t>
            </a:r>
            <a:r>
              <a:rPr b="1" lang="ja" sz="2500">
                <a:solidFill>
                  <a:schemeClr val="dk2"/>
                </a:solidFill>
              </a:rPr>
              <a:t>％</a:t>
            </a:r>
            <a:endParaRPr b="1" sz="2500">
              <a:solidFill>
                <a:schemeClr val="dk2"/>
              </a:solidFill>
            </a:endParaRPr>
          </a:p>
          <a:p>
            <a:pPr indent="0" lvl="0" marL="0" rtl="0" algn="ctr">
              <a:spcBef>
                <a:spcPts val="0"/>
              </a:spcBef>
              <a:spcAft>
                <a:spcPts val="0"/>
              </a:spcAft>
              <a:buNone/>
            </a:pPr>
            <a:r>
              <a:rPr b="1" lang="ja" sz="1900">
                <a:solidFill>
                  <a:schemeClr val="dk2"/>
                </a:solidFill>
              </a:rPr>
              <a:t>削減</a:t>
            </a:r>
            <a:endParaRPr b="1" sz="1900">
              <a:solidFill>
                <a:schemeClr val="dk2"/>
              </a:solidFill>
            </a:endParaRPr>
          </a:p>
        </p:txBody>
      </p:sp>
      <p:sp>
        <p:nvSpPr>
          <p:cNvPr id="383" name="Google Shape;383;p67"/>
          <p:cNvSpPr txBox="1"/>
          <p:nvPr/>
        </p:nvSpPr>
        <p:spPr>
          <a:xfrm>
            <a:off x="281063" y="1601163"/>
            <a:ext cx="902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製造業</a:t>
            </a:r>
            <a:endParaRPr b="1" sz="1100"/>
          </a:p>
        </p:txBody>
      </p:sp>
      <p:sp>
        <p:nvSpPr>
          <p:cNvPr id="384" name="Google Shape;384;p67"/>
          <p:cNvSpPr txBox="1"/>
          <p:nvPr/>
        </p:nvSpPr>
        <p:spPr>
          <a:xfrm>
            <a:off x="1121688" y="1639025"/>
            <a:ext cx="1629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900"/>
              <a:t>4項目のコスト見直し</a:t>
            </a:r>
            <a:endParaRPr sz="900"/>
          </a:p>
        </p:txBody>
      </p:sp>
      <p:sp>
        <p:nvSpPr>
          <p:cNvPr id="385" name="Google Shape;385;p67"/>
          <p:cNvSpPr txBox="1"/>
          <p:nvPr/>
        </p:nvSpPr>
        <p:spPr>
          <a:xfrm>
            <a:off x="356263" y="2629838"/>
            <a:ext cx="902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運送業</a:t>
            </a:r>
            <a:endParaRPr b="1" sz="1100"/>
          </a:p>
        </p:txBody>
      </p:sp>
      <p:sp>
        <p:nvSpPr>
          <p:cNvPr id="386" name="Google Shape;386;p67"/>
          <p:cNvSpPr txBox="1"/>
          <p:nvPr/>
        </p:nvSpPr>
        <p:spPr>
          <a:xfrm>
            <a:off x="356275" y="3691100"/>
            <a:ext cx="902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工務店</a:t>
            </a:r>
            <a:endParaRPr b="1" sz="1100"/>
          </a:p>
        </p:txBody>
      </p:sp>
      <p:sp>
        <p:nvSpPr>
          <p:cNvPr id="387" name="Google Shape;387;p67"/>
          <p:cNvSpPr txBox="1"/>
          <p:nvPr/>
        </p:nvSpPr>
        <p:spPr>
          <a:xfrm>
            <a:off x="1121688" y="2653863"/>
            <a:ext cx="1629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900"/>
              <a:t>5</a:t>
            </a:r>
            <a:r>
              <a:rPr lang="ja" sz="900"/>
              <a:t>項目のコスト見直し</a:t>
            </a:r>
            <a:endParaRPr sz="900"/>
          </a:p>
        </p:txBody>
      </p:sp>
      <p:sp>
        <p:nvSpPr>
          <p:cNvPr id="388" name="Google Shape;388;p67"/>
          <p:cNvSpPr txBox="1"/>
          <p:nvPr/>
        </p:nvSpPr>
        <p:spPr>
          <a:xfrm>
            <a:off x="1121688" y="3706550"/>
            <a:ext cx="1629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900"/>
              <a:t>5</a:t>
            </a:r>
            <a:r>
              <a:rPr lang="ja" sz="900"/>
              <a:t>項目のコスト見直し</a:t>
            </a:r>
            <a:endParaRPr sz="900"/>
          </a:p>
        </p:txBody>
      </p:sp>
      <p:sp>
        <p:nvSpPr>
          <p:cNvPr id="389" name="Google Shape;389;p67"/>
          <p:cNvSpPr txBox="1"/>
          <p:nvPr/>
        </p:nvSpPr>
        <p:spPr>
          <a:xfrm>
            <a:off x="546500" y="3083588"/>
            <a:ext cx="2324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1700">
                <a:solidFill>
                  <a:srgbClr val="434343"/>
                </a:solidFill>
              </a:rPr>
              <a:t>年間</a:t>
            </a:r>
            <a:r>
              <a:rPr b="1" lang="ja" sz="2200">
                <a:solidFill>
                  <a:srgbClr val="FF717F"/>
                </a:solidFill>
              </a:rPr>
              <a:t>715</a:t>
            </a:r>
            <a:r>
              <a:rPr lang="ja" sz="1700">
                <a:solidFill>
                  <a:srgbClr val="434343"/>
                </a:solidFill>
              </a:rPr>
              <a:t>万円</a:t>
            </a:r>
            <a:r>
              <a:rPr b="1" lang="ja" sz="1700">
                <a:solidFill>
                  <a:srgbClr val="FF717F"/>
                </a:solidFill>
              </a:rPr>
              <a:t>削減</a:t>
            </a:r>
            <a:endParaRPr b="1" sz="1700">
              <a:solidFill>
                <a:srgbClr val="FF717F"/>
              </a:solidFill>
            </a:endParaRPr>
          </a:p>
        </p:txBody>
      </p:sp>
      <p:sp>
        <p:nvSpPr>
          <p:cNvPr id="390" name="Google Shape;390;p67"/>
          <p:cNvSpPr txBox="1"/>
          <p:nvPr/>
        </p:nvSpPr>
        <p:spPr>
          <a:xfrm>
            <a:off x="609675" y="2030913"/>
            <a:ext cx="2324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1700">
                <a:solidFill>
                  <a:srgbClr val="434343"/>
                </a:solidFill>
              </a:rPr>
              <a:t>年間</a:t>
            </a:r>
            <a:r>
              <a:rPr b="1" lang="ja" sz="2200">
                <a:solidFill>
                  <a:srgbClr val="FF717F"/>
                </a:solidFill>
              </a:rPr>
              <a:t>216</a:t>
            </a:r>
            <a:r>
              <a:rPr lang="ja" sz="1700">
                <a:solidFill>
                  <a:srgbClr val="434343"/>
                </a:solidFill>
              </a:rPr>
              <a:t>万円</a:t>
            </a:r>
            <a:r>
              <a:rPr b="1" lang="ja" sz="1700">
                <a:solidFill>
                  <a:srgbClr val="FF717F"/>
                </a:solidFill>
              </a:rPr>
              <a:t>削減</a:t>
            </a:r>
            <a:endParaRPr b="1" sz="1700">
              <a:solidFill>
                <a:srgbClr val="FF717F"/>
              </a:solidFill>
            </a:endParaRPr>
          </a:p>
        </p:txBody>
      </p:sp>
      <p:sp>
        <p:nvSpPr>
          <p:cNvPr id="391" name="Google Shape;391;p67"/>
          <p:cNvSpPr txBox="1"/>
          <p:nvPr/>
        </p:nvSpPr>
        <p:spPr>
          <a:xfrm>
            <a:off x="609675" y="4112688"/>
            <a:ext cx="2324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1700">
                <a:solidFill>
                  <a:srgbClr val="434343"/>
                </a:solidFill>
              </a:rPr>
              <a:t>年間</a:t>
            </a:r>
            <a:r>
              <a:rPr b="1" lang="ja" sz="2200">
                <a:solidFill>
                  <a:srgbClr val="FF717F"/>
                </a:solidFill>
              </a:rPr>
              <a:t>378</a:t>
            </a:r>
            <a:r>
              <a:rPr lang="ja" sz="1700">
                <a:solidFill>
                  <a:srgbClr val="434343"/>
                </a:solidFill>
              </a:rPr>
              <a:t>万円</a:t>
            </a:r>
            <a:r>
              <a:rPr b="1" lang="ja" sz="1700">
                <a:solidFill>
                  <a:srgbClr val="FF717F"/>
                </a:solidFill>
              </a:rPr>
              <a:t>削減</a:t>
            </a:r>
            <a:endParaRPr b="1" sz="1700">
              <a:solidFill>
                <a:srgbClr val="FF717F"/>
              </a:solidFill>
            </a:endParaRPr>
          </a:p>
        </p:txBody>
      </p:sp>
      <p:sp>
        <p:nvSpPr>
          <p:cNvPr id="392" name="Google Shape;392;p67"/>
          <p:cNvSpPr txBox="1"/>
          <p:nvPr/>
        </p:nvSpPr>
        <p:spPr>
          <a:xfrm>
            <a:off x="2750700" y="1860550"/>
            <a:ext cx="14952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500">
                <a:solidFill>
                  <a:srgbClr val="1EC79F"/>
                </a:solidFill>
              </a:rPr>
              <a:t>26</a:t>
            </a:r>
            <a:r>
              <a:rPr b="1" lang="ja" sz="2500">
                <a:solidFill>
                  <a:schemeClr val="dk2"/>
                </a:solidFill>
              </a:rPr>
              <a:t>％</a:t>
            </a:r>
            <a:endParaRPr b="1" sz="2500">
              <a:solidFill>
                <a:schemeClr val="dk2"/>
              </a:solidFill>
            </a:endParaRPr>
          </a:p>
          <a:p>
            <a:pPr indent="0" lvl="0" marL="0" rtl="0" algn="ctr">
              <a:spcBef>
                <a:spcPts val="0"/>
              </a:spcBef>
              <a:spcAft>
                <a:spcPts val="0"/>
              </a:spcAft>
              <a:buNone/>
            </a:pPr>
            <a:r>
              <a:rPr b="1" lang="ja" sz="1900">
                <a:solidFill>
                  <a:schemeClr val="dk2"/>
                </a:solidFill>
              </a:rPr>
              <a:t>削減</a:t>
            </a:r>
            <a:endParaRPr b="1" sz="1900">
              <a:solidFill>
                <a:schemeClr val="dk2"/>
              </a:solidFill>
            </a:endParaRPr>
          </a:p>
        </p:txBody>
      </p:sp>
      <p:sp>
        <p:nvSpPr>
          <p:cNvPr id="393" name="Google Shape;393;p67"/>
          <p:cNvSpPr txBox="1"/>
          <p:nvPr/>
        </p:nvSpPr>
        <p:spPr>
          <a:xfrm>
            <a:off x="2750700" y="2901550"/>
            <a:ext cx="14952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500">
                <a:solidFill>
                  <a:srgbClr val="1EC79F"/>
                </a:solidFill>
              </a:rPr>
              <a:t>26</a:t>
            </a:r>
            <a:r>
              <a:rPr b="1" lang="ja" sz="2500">
                <a:solidFill>
                  <a:schemeClr val="dk2"/>
                </a:solidFill>
              </a:rPr>
              <a:t>％</a:t>
            </a:r>
            <a:endParaRPr b="1" sz="2500">
              <a:solidFill>
                <a:schemeClr val="dk2"/>
              </a:solidFill>
            </a:endParaRPr>
          </a:p>
          <a:p>
            <a:pPr indent="0" lvl="0" marL="0" rtl="0" algn="ctr">
              <a:spcBef>
                <a:spcPts val="0"/>
              </a:spcBef>
              <a:spcAft>
                <a:spcPts val="0"/>
              </a:spcAft>
              <a:buNone/>
            </a:pPr>
            <a:r>
              <a:rPr b="1" lang="ja" sz="1900">
                <a:solidFill>
                  <a:schemeClr val="dk2"/>
                </a:solidFill>
              </a:rPr>
              <a:t>削減</a:t>
            </a:r>
            <a:endParaRPr b="1" sz="1900">
              <a:solidFill>
                <a:schemeClr val="dk2"/>
              </a:solidFill>
            </a:endParaRPr>
          </a:p>
        </p:txBody>
      </p:sp>
      <p:sp>
        <p:nvSpPr>
          <p:cNvPr id="394" name="Google Shape;394;p67"/>
          <p:cNvSpPr txBox="1"/>
          <p:nvPr/>
        </p:nvSpPr>
        <p:spPr>
          <a:xfrm>
            <a:off x="2750700" y="3970325"/>
            <a:ext cx="14952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500">
                <a:solidFill>
                  <a:srgbClr val="1EC79F"/>
                </a:solidFill>
              </a:rPr>
              <a:t>31</a:t>
            </a:r>
            <a:r>
              <a:rPr b="1" lang="ja" sz="2500">
                <a:solidFill>
                  <a:schemeClr val="dk2"/>
                </a:solidFill>
              </a:rPr>
              <a:t>％</a:t>
            </a:r>
            <a:endParaRPr b="1" sz="2500">
              <a:solidFill>
                <a:schemeClr val="dk2"/>
              </a:solidFill>
            </a:endParaRPr>
          </a:p>
          <a:p>
            <a:pPr indent="0" lvl="0" marL="0" rtl="0" algn="ctr">
              <a:spcBef>
                <a:spcPts val="0"/>
              </a:spcBef>
              <a:spcAft>
                <a:spcPts val="0"/>
              </a:spcAft>
              <a:buNone/>
            </a:pPr>
            <a:r>
              <a:rPr b="1" lang="ja" sz="1900">
                <a:solidFill>
                  <a:schemeClr val="dk2"/>
                </a:solidFill>
              </a:rPr>
              <a:t>削減</a:t>
            </a:r>
            <a:endParaRPr b="1" sz="1900">
              <a:solidFill>
                <a:schemeClr val="dk2"/>
              </a:solidFill>
            </a:endParaRPr>
          </a:p>
        </p:txBody>
      </p:sp>
      <p:sp>
        <p:nvSpPr>
          <p:cNvPr id="395" name="Google Shape;395;p67"/>
          <p:cNvSpPr txBox="1"/>
          <p:nvPr/>
        </p:nvSpPr>
        <p:spPr>
          <a:xfrm>
            <a:off x="4971125" y="977438"/>
            <a:ext cx="2324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1700">
                <a:solidFill>
                  <a:srgbClr val="434343"/>
                </a:solidFill>
              </a:rPr>
              <a:t>年間</a:t>
            </a:r>
            <a:r>
              <a:rPr b="1" lang="ja" sz="2200">
                <a:solidFill>
                  <a:srgbClr val="FF717F"/>
                </a:solidFill>
              </a:rPr>
              <a:t>341</a:t>
            </a:r>
            <a:r>
              <a:rPr lang="ja" sz="1700">
                <a:solidFill>
                  <a:srgbClr val="434343"/>
                </a:solidFill>
              </a:rPr>
              <a:t>万円</a:t>
            </a:r>
            <a:r>
              <a:rPr b="1" lang="ja" sz="1700">
                <a:solidFill>
                  <a:srgbClr val="FF717F"/>
                </a:solidFill>
              </a:rPr>
              <a:t>削減</a:t>
            </a:r>
            <a:endParaRPr b="1" sz="1700">
              <a:solidFill>
                <a:srgbClr val="FF717F"/>
              </a:solidFill>
            </a:endParaRPr>
          </a:p>
        </p:txBody>
      </p:sp>
      <p:sp>
        <p:nvSpPr>
          <p:cNvPr id="396" name="Google Shape;396;p67"/>
          <p:cNvSpPr txBox="1"/>
          <p:nvPr/>
        </p:nvSpPr>
        <p:spPr>
          <a:xfrm>
            <a:off x="7295225" y="808450"/>
            <a:ext cx="14952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500">
                <a:solidFill>
                  <a:srgbClr val="1EC79F"/>
                </a:solidFill>
              </a:rPr>
              <a:t>12</a:t>
            </a:r>
            <a:r>
              <a:rPr b="1" lang="ja" sz="2500">
                <a:solidFill>
                  <a:schemeClr val="dk2"/>
                </a:solidFill>
              </a:rPr>
              <a:t>％</a:t>
            </a:r>
            <a:endParaRPr b="1" sz="2500">
              <a:solidFill>
                <a:schemeClr val="dk2"/>
              </a:solidFill>
            </a:endParaRPr>
          </a:p>
          <a:p>
            <a:pPr indent="0" lvl="0" marL="0" rtl="0" algn="ctr">
              <a:spcBef>
                <a:spcPts val="0"/>
              </a:spcBef>
              <a:spcAft>
                <a:spcPts val="0"/>
              </a:spcAft>
              <a:buNone/>
            </a:pPr>
            <a:r>
              <a:rPr b="1" lang="ja" sz="1900">
                <a:solidFill>
                  <a:schemeClr val="dk2"/>
                </a:solidFill>
              </a:rPr>
              <a:t>削減</a:t>
            </a:r>
            <a:endParaRPr b="1" sz="1900">
              <a:solidFill>
                <a:schemeClr val="dk2"/>
              </a:solidFill>
            </a:endParaRPr>
          </a:p>
        </p:txBody>
      </p:sp>
      <p:sp>
        <p:nvSpPr>
          <p:cNvPr id="397" name="Google Shape;397;p67"/>
          <p:cNvSpPr txBox="1"/>
          <p:nvPr/>
        </p:nvSpPr>
        <p:spPr>
          <a:xfrm>
            <a:off x="4873625" y="485075"/>
            <a:ext cx="1443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フィットネスジム</a:t>
            </a:r>
            <a:endParaRPr b="1" sz="1100"/>
          </a:p>
        </p:txBody>
      </p:sp>
      <p:sp>
        <p:nvSpPr>
          <p:cNvPr id="398" name="Google Shape;398;p67"/>
          <p:cNvSpPr txBox="1"/>
          <p:nvPr/>
        </p:nvSpPr>
        <p:spPr>
          <a:xfrm>
            <a:off x="6122025" y="500525"/>
            <a:ext cx="1629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900"/>
              <a:t>3項目のコスト見直し</a:t>
            </a:r>
            <a:endParaRPr sz="900"/>
          </a:p>
        </p:txBody>
      </p:sp>
      <p:sp>
        <p:nvSpPr>
          <p:cNvPr id="399" name="Google Shape;399;p67"/>
          <p:cNvSpPr txBox="1"/>
          <p:nvPr/>
        </p:nvSpPr>
        <p:spPr>
          <a:xfrm>
            <a:off x="6122025" y="1639025"/>
            <a:ext cx="1629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900"/>
              <a:t>4</a:t>
            </a:r>
            <a:r>
              <a:rPr lang="ja" sz="900"/>
              <a:t>項目のコスト見直し</a:t>
            </a:r>
            <a:endParaRPr sz="900"/>
          </a:p>
        </p:txBody>
      </p:sp>
      <p:sp>
        <p:nvSpPr>
          <p:cNvPr id="400" name="Google Shape;400;p67"/>
          <p:cNvSpPr txBox="1"/>
          <p:nvPr/>
        </p:nvSpPr>
        <p:spPr>
          <a:xfrm>
            <a:off x="6122025" y="2643713"/>
            <a:ext cx="1629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900"/>
              <a:t>3項目のコスト見直し</a:t>
            </a:r>
            <a:endParaRPr sz="900"/>
          </a:p>
        </p:txBody>
      </p:sp>
      <p:sp>
        <p:nvSpPr>
          <p:cNvPr id="401" name="Google Shape;401;p67"/>
          <p:cNvSpPr txBox="1"/>
          <p:nvPr/>
        </p:nvSpPr>
        <p:spPr>
          <a:xfrm>
            <a:off x="6077100" y="3706550"/>
            <a:ext cx="1629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900"/>
              <a:t>4</a:t>
            </a:r>
            <a:r>
              <a:rPr lang="ja" sz="900"/>
              <a:t>項目のコスト見直し</a:t>
            </a:r>
            <a:endParaRPr sz="900"/>
          </a:p>
        </p:txBody>
      </p:sp>
      <p:sp>
        <p:nvSpPr>
          <p:cNvPr id="402" name="Google Shape;402;p67"/>
          <p:cNvSpPr txBox="1"/>
          <p:nvPr/>
        </p:nvSpPr>
        <p:spPr>
          <a:xfrm>
            <a:off x="4873613" y="1623575"/>
            <a:ext cx="902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飲食店</a:t>
            </a:r>
            <a:endParaRPr b="1" sz="1100"/>
          </a:p>
        </p:txBody>
      </p:sp>
      <p:sp>
        <p:nvSpPr>
          <p:cNvPr id="403" name="Google Shape;403;p67"/>
          <p:cNvSpPr txBox="1"/>
          <p:nvPr/>
        </p:nvSpPr>
        <p:spPr>
          <a:xfrm>
            <a:off x="4927538" y="2643350"/>
            <a:ext cx="902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ホテル</a:t>
            </a:r>
            <a:endParaRPr b="1" sz="1100"/>
          </a:p>
        </p:txBody>
      </p:sp>
      <p:sp>
        <p:nvSpPr>
          <p:cNvPr id="404" name="Google Shape;404;p67"/>
          <p:cNvSpPr txBox="1"/>
          <p:nvPr/>
        </p:nvSpPr>
        <p:spPr>
          <a:xfrm>
            <a:off x="4927538" y="3663125"/>
            <a:ext cx="902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100"/>
              <a:t>IT企業</a:t>
            </a:r>
            <a:endParaRPr b="1" sz="1100"/>
          </a:p>
        </p:txBody>
      </p:sp>
      <p:sp>
        <p:nvSpPr>
          <p:cNvPr id="405" name="Google Shape;405;p67"/>
          <p:cNvSpPr txBox="1"/>
          <p:nvPr/>
        </p:nvSpPr>
        <p:spPr>
          <a:xfrm>
            <a:off x="7295225" y="1855463"/>
            <a:ext cx="14952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500">
                <a:solidFill>
                  <a:srgbClr val="1EC79F"/>
                </a:solidFill>
              </a:rPr>
              <a:t>5</a:t>
            </a:r>
            <a:r>
              <a:rPr b="1" lang="ja" sz="2500">
                <a:solidFill>
                  <a:schemeClr val="dk2"/>
                </a:solidFill>
              </a:rPr>
              <a:t>％</a:t>
            </a:r>
            <a:endParaRPr b="1" sz="2500">
              <a:solidFill>
                <a:schemeClr val="dk2"/>
              </a:solidFill>
            </a:endParaRPr>
          </a:p>
          <a:p>
            <a:pPr indent="0" lvl="0" marL="0" rtl="0" algn="ctr">
              <a:spcBef>
                <a:spcPts val="0"/>
              </a:spcBef>
              <a:spcAft>
                <a:spcPts val="0"/>
              </a:spcAft>
              <a:buNone/>
            </a:pPr>
            <a:r>
              <a:rPr b="1" lang="ja" sz="1900">
                <a:solidFill>
                  <a:schemeClr val="dk2"/>
                </a:solidFill>
              </a:rPr>
              <a:t>削減</a:t>
            </a:r>
            <a:endParaRPr b="1" sz="1900">
              <a:solidFill>
                <a:schemeClr val="dk2"/>
              </a:solidFill>
            </a:endParaRPr>
          </a:p>
        </p:txBody>
      </p:sp>
      <p:sp>
        <p:nvSpPr>
          <p:cNvPr id="406" name="Google Shape;406;p67"/>
          <p:cNvSpPr txBox="1"/>
          <p:nvPr/>
        </p:nvSpPr>
        <p:spPr>
          <a:xfrm>
            <a:off x="7295225" y="2902463"/>
            <a:ext cx="14952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500">
                <a:solidFill>
                  <a:srgbClr val="1EC79F"/>
                </a:solidFill>
              </a:rPr>
              <a:t>12</a:t>
            </a:r>
            <a:r>
              <a:rPr b="1" lang="ja" sz="2500">
                <a:solidFill>
                  <a:schemeClr val="dk2"/>
                </a:solidFill>
              </a:rPr>
              <a:t>％</a:t>
            </a:r>
            <a:endParaRPr b="1" sz="2500">
              <a:solidFill>
                <a:schemeClr val="dk2"/>
              </a:solidFill>
            </a:endParaRPr>
          </a:p>
          <a:p>
            <a:pPr indent="0" lvl="0" marL="0" rtl="0" algn="ctr">
              <a:spcBef>
                <a:spcPts val="0"/>
              </a:spcBef>
              <a:spcAft>
                <a:spcPts val="0"/>
              </a:spcAft>
              <a:buNone/>
            </a:pPr>
            <a:r>
              <a:rPr b="1" lang="ja" sz="1900">
                <a:solidFill>
                  <a:schemeClr val="dk2"/>
                </a:solidFill>
              </a:rPr>
              <a:t>削減</a:t>
            </a:r>
            <a:endParaRPr b="1" sz="1900">
              <a:solidFill>
                <a:schemeClr val="dk2"/>
              </a:solidFill>
            </a:endParaRPr>
          </a:p>
        </p:txBody>
      </p:sp>
      <p:sp>
        <p:nvSpPr>
          <p:cNvPr id="407" name="Google Shape;407;p67"/>
          <p:cNvSpPr txBox="1"/>
          <p:nvPr/>
        </p:nvSpPr>
        <p:spPr>
          <a:xfrm>
            <a:off x="7295225" y="3970375"/>
            <a:ext cx="14952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500">
                <a:solidFill>
                  <a:srgbClr val="1EC79F"/>
                </a:solidFill>
              </a:rPr>
              <a:t>19</a:t>
            </a:r>
            <a:r>
              <a:rPr b="1" lang="ja" sz="2500">
                <a:solidFill>
                  <a:schemeClr val="dk2"/>
                </a:solidFill>
              </a:rPr>
              <a:t>％</a:t>
            </a:r>
            <a:endParaRPr b="1" sz="2500">
              <a:solidFill>
                <a:schemeClr val="dk2"/>
              </a:solidFill>
            </a:endParaRPr>
          </a:p>
          <a:p>
            <a:pPr indent="0" lvl="0" marL="0" rtl="0" algn="ctr">
              <a:spcBef>
                <a:spcPts val="0"/>
              </a:spcBef>
              <a:spcAft>
                <a:spcPts val="0"/>
              </a:spcAft>
              <a:buNone/>
            </a:pPr>
            <a:r>
              <a:rPr b="1" lang="ja" sz="1900">
                <a:solidFill>
                  <a:schemeClr val="dk2"/>
                </a:solidFill>
              </a:rPr>
              <a:t>削減</a:t>
            </a:r>
            <a:endParaRPr b="1" sz="1900">
              <a:solidFill>
                <a:schemeClr val="dk2"/>
              </a:solidFill>
            </a:endParaRPr>
          </a:p>
        </p:txBody>
      </p:sp>
      <p:sp>
        <p:nvSpPr>
          <p:cNvPr id="408" name="Google Shape;408;p67"/>
          <p:cNvSpPr txBox="1"/>
          <p:nvPr/>
        </p:nvSpPr>
        <p:spPr>
          <a:xfrm>
            <a:off x="5060050" y="2041125"/>
            <a:ext cx="2324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1700">
                <a:solidFill>
                  <a:srgbClr val="434343"/>
                </a:solidFill>
              </a:rPr>
              <a:t>年間</a:t>
            </a:r>
            <a:r>
              <a:rPr b="1" lang="ja" sz="2200">
                <a:solidFill>
                  <a:srgbClr val="FF717F"/>
                </a:solidFill>
              </a:rPr>
              <a:t>288</a:t>
            </a:r>
            <a:r>
              <a:rPr lang="ja" sz="1700">
                <a:solidFill>
                  <a:srgbClr val="434343"/>
                </a:solidFill>
              </a:rPr>
              <a:t>万円</a:t>
            </a:r>
            <a:r>
              <a:rPr b="1" lang="ja" sz="1700">
                <a:solidFill>
                  <a:srgbClr val="FF717F"/>
                </a:solidFill>
              </a:rPr>
              <a:t>削減</a:t>
            </a:r>
            <a:endParaRPr b="1" sz="1700">
              <a:solidFill>
                <a:srgbClr val="FF717F"/>
              </a:solidFill>
            </a:endParaRPr>
          </a:p>
        </p:txBody>
      </p:sp>
      <p:sp>
        <p:nvSpPr>
          <p:cNvPr id="409" name="Google Shape;409;p67"/>
          <p:cNvSpPr txBox="1"/>
          <p:nvPr/>
        </p:nvSpPr>
        <p:spPr>
          <a:xfrm>
            <a:off x="5060050" y="3068625"/>
            <a:ext cx="2324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1700">
                <a:solidFill>
                  <a:srgbClr val="434343"/>
                </a:solidFill>
              </a:rPr>
              <a:t>年間</a:t>
            </a:r>
            <a:r>
              <a:rPr b="1" lang="ja" sz="2200">
                <a:solidFill>
                  <a:srgbClr val="FF717F"/>
                </a:solidFill>
              </a:rPr>
              <a:t>6</a:t>
            </a:r>
            <a:r>
              <a:rPr b="1" lang="ja" sz="2200">
                <a:solidFill>
                  <a:srgbClr val="FF717F"/>
                </a:solidFill>
              </a:rPr>
              <a:t>04</a:t>
            </a:r>
            <a:r>
              <a:rPr lang="ja" sz="1700">
                <a:solidFill>
                  <a:srgbClr val="434343"/>
                </a:solidFill>
              </a:rPr>
              <a:t>万円</a:t>
            </a:r>
            <a:r>
              <a:rPr b="1" lang="ja" sz="1700">
                <a:solidFill>
                  <a:srgbClr val="FF717F"/>
                </a:solidFill>
              </a:rPr>
              <a:t>削減</a:t>
            </a:r>
            <a:endParaRPr b="1" sz="1700">
              <a:solidFill>
                <a:srgbClr val="FF717F"/>
              </a:solidFill>
            </a:endParaRPr>
          </a:p>
        </p:txBody>
      </p:sp>
      <p:sp>
        <p:nvSpPr>
          <p:cNvPr id="410" name="Google Shape;410;p67"/>
          <p:cNvSpPr txBox="1"/>
          <p:nvPr/>
        </p:nvSpPr>
        <p:spPr>
          <a:xfrm>
            <a:off x="5060050" y="4112688"/>
            <a:ext cx="2324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sz="1700">
                <a:solidFill>
                  <a:srgbClr val="434343"/>
                </a:solidFill>
              </a:rPr>
              <a:t>年間</a:t>
            </a:r>
            <a:r>
              <a:rPr b="1" lang="ja" sz="2200">
                <a:solidFill>
                  <a:srgbClr val="FF717F"/>
                </a:solidFill>
              </a:rPr>
              <a:t>777</a:t>
            </a:r>
            <a:r>
              <a:rPr lang="ja" sz="1700">
                <a:solidFill>
                  <a:srgbClr val="434343"/>
                </a:solidFill>
              </a:rPr>
              <a:t>万円</a:t>
            </a:r>
            <a:r>
              <a:rPr b="1" lang="ja" sz="1700">
                <a:solidFill>
                  <a:srgbClr val="FF717F"/>
                </a:solidFill>
              </a:rPr>
              <a:t>削減</a:t>
            </a:r>
            <a:endParaRPr b="1" sz="1700">
              <a:solidFill>
                <a:srgbClr val="FF717F"/>
              </a:solidFill>
            </a:endParaRPr>
          </a:p>
        </p:txBody>
      </p:sp>
      <p:sp>
        <p:nvSpPr>
          <p:cNvPr id="411" name="Google Shape;411;p67"/>
          <p:cNvSpPr txBox="1"/>
          <p:nvPr/>
        </p:nvSpPr>
        <p:spPr>
          <a:xfrm>
            <a:off x="3597800" y="9325"/>
            <a:ext cx="21288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200"/>
              <a:t>削減例</a:t>
            </a:r>
            <a:endParaRPr b="1" sz="2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415" name="Shape 415"/>
        <p:cNvGrpSpPr/>
        <p:nvPr/>
      </p:nvGrpSpPr>
      <p:grpSpPr>
        <a:xfrm>
          <a:off x="0" y="0"/>
          <a:ext cx="0" cy="0"/>
          <a:chOff x="0" y="0"/>
          <a:chExt cx="0" cy="0"/>
        </a:xfrm>
      </p:grpSpPr>
      <p:sp>
        <p:nvSpPr>
          <p:cNvPr id="416" name="Google Shape;416;p68"/>
          <p:cNvSpPr txBox="1"/>
          <p:nvPr/>
        </p:nvSpPr>
        <p:spPr>
          <a:xfrm>
            <a:off x="1347450" y="179400"/>
            <a:ext cx="63435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700"/>
              <a:t>コストを削減することで利益改善効果を生むことが出来ます</a:t>
            </a:r>
            <a:endParaRPr b="1" sz="1700"/>
          </a:p>
        </p:txBody>
      </p:sp>
      <p:sp>
        <p:nvSpPr>
          <p:cNvPr id="417" name="Google Shape;417;p68"/>
          <p:cNvSpPr/>
          <p:nvPr/>
        </p:nvSpPr>
        <p:spPr>
          <a:xfrm>
            <a:off x="285300" y="2634350"/>
            <a:ext cx="1758300" cy="2253900"/>
          </a:xfrm>
          <a:prstGeom prst="rect">
            <a:avLst/>
          </a:prstGeom>
          <a:noFill/>
          <a:ln cap="flat" cmpd="sng" w="19050">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68"/>
          <p:cNvSpPr txBox="1"/>
          <p:nvPr/>
        </p:nvSpPr>
        <p:spPr>
          <a:xfrm>
            <a:off x="397350" y="3291800"/>
            <a:ext cx="1534200" cy="939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2100">
                <a:solidFill>
                  <a:srgbClr val="F6912E"/>
                </a:solidFill>
              </a:rPr>
              <a:t>1000万円</a:t>
            </a:r>
            <a:endParaRPr sz="2100">
              <a:solidFill>
                <a:srgbClr val="F6912E"/>
              </a:solidFill>
            </a:endParaRPr>
          </a:p>
          <a:p>
            <a:pPr indent="0" lvl="0" marL="0" rtl="0" algn="ctr">
              <a:spcBef>
                <a:spcPts val="0"/>
              </a:spcBef>
              <a:spcAft>
                <a:spcPts val="0"/>
              </a:spcAft>
              <a:buNone/>
            </a:pPr>
            <a:r>
              <a:rPr lang="ja"/>
              <a:t>の利益増をするためには</a:t>
            </a:r>
            <a:endParaRPr/>
          </a:p>
        </p:txBody>
      </p:sp>
      <p:sp>
        <p:nvSpPr>
          <p:cNvPr id="419" name="Google Shape;419;p68"/>
          <p:cNvSpPr/>
          <p:nvPr/>
        </p:nvSpPr>
        <p:spPr>
          <a:xfrm>
            <a:off x="2392775" y="2634350"/>
            <a:ext cx="1758300" cy="2253900"/>
          </a:xfrm>
          <a:prstGeom prst="rect">
            <a:avLst/>
          </a:prstGeom>
          <a:solidFill>
            <a:srgbClr val="C3EB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68"/>
          <p:cNvSpPr txBox="1"/>
          <p:nvPr/>
        </p:nvSpPr>
        <p:spPr>
          <a:xfrm>
            <a:off x="2969675" y="4833800"/>
            <a:ext cx="6045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1200"/>
              <a:t>現状</a:t>
            </a:r>
            <a:endParaRPr sz="1200"/>
          </a:p>
        </p:txBody>
      </p:sp>
      <p:sp>
        <p:nvSpPr>
          <p:cNvPr id="421" name="Google Shape;421;p68"/>
          <p:cNvSpPr txBox="1"/>
          <p:nvPr/>
        </p:nvSpPr>
        <p:spPr>
          <a:xfrm>
            <a:off x="2640575" y="2706750"/>
            <a:ext cx="12627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000">
                <a:solidFill>
                  <a:schemeClr val="lt1"/>
                </a:solidFill>
              </a:rPr>
              <a:t>売上高</a:t>
            </a:r>
            <a:endParaRPr b="1" sz="2000">
              <a:solidFill>
                <a:schemeClr val="lt1"/>
              </a:solidFill>
            </a:endParaRPr>
          </a:p>
          <a:p>
            <a:pPr indent="0" lvl="0" marL="0" rtl="0" algn="ctr">
              <a:spcBef>
                <a:spcPts val="0"/>
              </a:spcBef>
              <a:spcAft>
                <a:spcPts val="0"/>
              </a:spcAft>
              <a:buNone/>
            </a:pPr>
            <a:r>
              <a:rPr b="1" lang="ja" sz="2000">
                <a:solidFill>
                  <a:schemeClr val="lt1"/>
                </a:solidFill>
              </a:rPr>
              <a:t>5億円</a:t>
            </a:r>
            <a:endParaRPr b="1" sz="2000">
              <a:solidFill>
                <a:schemeClr val="lt1"/>
              </a:solidFill>
            </a:endParaRPr>
          </a:p>
        </p:txBody>
      </p:sp>
      <p:sp>
        <p:nvSpPr>
          <p:cNvPr id="422" name="Google Shape;422;p68"/>
          <p:cNvSpPr/>
          <p:nvPr/>
        </p:nvSpPr>
        <p:spPr>
          <a:xfrm>
            <a:off x="5052575" y="2634350"/>
            <a:ext cx="1758300" cy="2253900"/>
          </a:xfrm>
          <a:prstGeom prst="rect">
            <a:avLst/>
          </a:prstGeom>
          <a:solidFill>
            <a:srgbClr val="C3EB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68"/>
          <p:cNvSpPr/>
          <p:nvPr/>
        </p:nvSpPr>
        <p:spPr>
          <a:xfrm>
            <a:off x="5052550" y="4518950"/>
            <a:ext cx="1758300" cy="369300"/>
          </a:xfrm>
          <a:prstGeom prst="rect">
            <a:avLst/>
          </a:prstGeom>
          <a:solidFill>
            <a:srgbClr val="888888"/>
          </a:solidFill>
          <a:ln cap="flat" cmpd="sng" w="9525">
            <a:solidFill>
              <a:srgbClr val="8888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68"/>
          <p:cNvSpPr txBox="1"/>
          <p:nvPr/>
        </p:nvSpPr>
        <p:spPr>
          <a:xfrm>
            <a:off x="4665350" y="4833800"/>
            <a:ext cx="24513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1200">
                <a:solidFill>
                  <a:schemeClr val="dk1"/>
                </a:solidFill>
              </a:rPr>
              <a:t>コスト削減の場合</a:t>
            </a:r>
            <a:endParaRPr sz="1200">
              <a:solidFill>
                <a:schemeClr val="dk1"/>
              </a:solidFill>
            </a:endParaRPr>
          </a:p>
        </p:txBody>
      </p:sp>
      <p:sp>
        <p:nvSpPr>
          <p:cNvPr id="425" name="Google Shape;425;p68"/>
          <p:cNvSpPr txBox="1"/>
          <p:nvPr/>
        </p:nvSpPr>
        <p:spPr>
          <a:xfrm>
            <a:off x="5300375" y="2743750"/>
            <a:ext cx="12627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000">
                <a:solidFill>
                  <a:schemeClr val="lt1"/>
                </a:solidFill>
              </a:rPr>
              <a:t>売上高</a:t>
            </a:r>
            <a:endParaRPr b="1" sz="2000">
              <a:solidFill>
                <a:schemeClr val="lt1"/>
              </a:solidFill>
            </a:endParaRPr>
          </a:p>
          <a:p>
            <a:pPr indent="0" lvl="0" marL="0" rtl="0" algn="ctr">
              <a:spcBef>
                <a:spcPts val="0"/>
              </a:spcBef>
              <a:spcAft>
                <a:spcPts val="0"/>
              </a:spcAft>
              <a:buNone/>
            </a:pPr>
            <a:r>
              <a:rPr b="1" lang="ja" sz="2000">
                <a:solidFill>
                  <a:schemeClr val="lt1"/>
                </a:solidFill>
              </a:rPr>
              <a:t>5億円</a:t>
            </a:r>
            <a:endParaRPr b="1" sz="2000">
              <a:solidFill>
                <a:schemeClr val="lt1"/>
              </a:solidFill>
            </a:endParaRPr>
          </a:p>
        </p:txBody>
      </p:sp>
      <p:cxnSp>
        <p:nvCxnSpPr>
          <p:cNvPr id="426" name="Google Shape;426;p68"/>
          <p:cNvCxnSpPr/>
          <p:nvPr/>
        </p:nvCxnSpPr>
        <p:spPr>
          <a:xfrm flipH="1" rot="10800000">
            <a:off x="4128475" y="4515750"/>
            <a:ext cx="949500" cy="5400"/>
          </a:xfrm>
          <a:prstGeom prst="straightConnector1">
            <a:avLst/>
          </a:prstGeom>
          <a:noFill/>
          <a:ln cap="flat" cmpd="sng" w="9525">
            <a:solidFill>
              <a:srgbClr val="C3EBE2"/>
            </a:solidFill>
            <a:prstDash val="solid"/>
            <a:round/>
            <a:headEnd len="med" w="med" type="none"/>
            <a:tailEnd len="med" w="med" type="none"/>
          </a:ln>
        </p:spPr>
      </p:cxnSp>
      <p:sp>
        <p:nvSpPr>
          <p:cNvPr id="427" name="Google Shape;427;p68"/>
          <p:cNvSpPr txBox="1"/>
          <p:nvPr/>
        </p:nvSpPr>
        <p:spPr>
          <a:xfrm>
            <a:off x="5052550" y="3608950"/>
            <a:ext cx="17583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900">
                <a:solidFill>
                  <a:schemeClr val="dk1"/>
                </a:solidFill>
              </a:rPr>
              <a:t>1000万円</a:t>
            </a:r>
            <a:endParaRPr b="1" sz="1900">
              <a:solidFill>
                <a:schemeClr val="dk1"/>
              </a:solidFill>
            </a:endParaRPr>
          </a:p>
          <a:p>
            <a:pPr indent="0" lvl="0" marL="0" rtl="0" algn="ctr">
              <a:spcBef>
                <a:spcPts val="0"/>
              </a:spcBef>
              <a:spcAft>
                <a:spcPts val="0"/>
              </a:spcAft>
              <a:buNone/>
            </a:pPr>
            <a:r>
              <a:rPr lang="ja" sz="1900">
                <a:solidFill>
                  <a:schemeClr val="dk1"/>
                </a:solidFill>
              </a:rPr>
              <a:t>のコスト削減</a:t>
            </a:r>
            <a:endParaRPr sz="1900">
              <a:solidFill>
                <a:schemeClr val="dk1"/>
              </a:solidFill>
            </a:endParaRPr>
          </a:p>
        </p:txBody>
      </p:sp>
      <p:cxnSp>
        <p:nvCxnSpPr>
          <p:cNvPr id="428" name="Google Shape;428;p68"/>
          <p:cNvCxnSpPr/>
          <p:nvPr/>
        </p:nvCxnSpPr>
        <p:spPr>
          <a:xfrm flipH="1" rot="10800000">
            <a:off x="4138650" y="4312450"/>
            <a:ext cx="919800" cy="207000"/>
          </a:xfrm>
          <a:prstGeom prst="straightConnector1">
            <a:avLst/>
          </a:prstGeom>
          <a:noFill/>
          <a:ln cap="flat" cmpd="sng" w="9525">
            <a:solidFill>
              <a:srgbClr val="C3EBE2"/>
            </a:solidFill>
            <a:prstDash val="solid"/>
            <a:round/>
            <a:headEnd len="med" w="med" type="none"/>
            <a:tailEnd len="med" w="med" type="triangle"/>
          </a:ln>
        </p:spPr>
      </p:cxnSp>
      <p:sp>
        <p:nvSpPr>
          <p:cNvPr id="429" name="Google Shape;429;p68"/>
          <p:cNvSpPr/>
          <p:nvPr/>
        </p:nvSpPr>
        <p:spPr>
          <a:xfrm>
            <a:off x="2392775" y="4518950"/>
            <a:ext cx="1758300" cy="369300"/>
          </a:xfrm>
          <a:prstGeom prst="rect">
            <a:avLst/>
          </a:prstGeom>
          <a:solidFill>
            <a:srgbClr val="888888"/>
          </a:solidFill>
          <a:ln cap="flat" cmpd="sng" w="9525">
            <a:solidFill>
              <a:srgbClr val="8888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68"/>
          <p:cNvSpPr txBox="1"/>
          <p:nvPr/>
        </p:nvSpPr>
        <p:spPr>
          <a:xfrm>
            <a:off x="2150300" y="4514550"/>
            <a:ext cx="23421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solidFill>
                  <a:schemeClr val="lt1"/>
                </a:solidFill>
              </a:rPr>
              <a:t>2500万円の利益</a:t>
            </a:r>
            <a:endParaRPr/>
          </a:p>
        </p:txBody>
      </p:sp>
      <p:sp>
        <p:nvSpPr>
          <p:cNvPr id="431" name="Google Shape;431;p68"/>
          <p:cNvSpPr txBox="1"/>
          <p:nvPr/>
        </p:nvSpPr>
        <p:spPr>
          <a:xfrm>
            <a:off x="3918350" y="3978550"/>
            <a:ext cx="13572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000">
                <a:solidFill>
                  <a:schemeClr val="dk1"/>
                </a:solidFill>
              </a:rPr>
              <a:t>1000万利益増</a:t>
            </a:r>
            <a:endParaRPr b="1" sz="1000">
              <a:solidFill>
                <a:schemeClr val="dk1"/>
              </a:solidFill>
            </a:endParaRPr>
          </a:p>
        </p:txBody>
      </p:sp>
      <p:sp>
        <p:nvSpPr>
          <p:cNvPr id="432" name="Google Shape;432;p68"/>
          <p:cNvSpPr/>
          <p:nvPr/>
        </p:nvSpPr>
        <p:spPr>
          <a:xfrm>
            <a:off x="4290475" y="3068800"/>
            <a:ext cx="563400" cy="315000"/>
          </a:xfrm>
          <a:prstGeom prst="rightArrow">
            <a:avLst>
              <a:gd fmla="val 50000" name="adj1"/>
              <a:gd fmla="val 50000" name="adj2"/>
            </a:avLst>
          </a:prstGeom>
          <a:solidFill>
            <a:srgbClr val="B7B7B7"/>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68"/>
          <p:cNvSpPr/>
          <p:nvPr/>
        </p:nvSpPr>
        <p:spPr>
          <a:xfrm>
            <a:off x="7262375" y="2634350"/>
            <a:ext cx="1758300" cy="2253900"/>
          </a:xfrm>
          <a:prstGeom prst="rect">
            <a:avLst/>
          </a:prstGeom>
          <a:solidFill>
            <a:srgbClr val="C3EB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68"/>
          <p:cNvSpPr/>
          <p:nvPr/>
        </p:nvSpPr>
        <p:spPr>
          <a:xfrm>
            <a:off x="7262350" y="4518950"/>
            <a:ext cx="1758300" cy="369300"/>
          </a:xfrm>
          <a:prstGeom prst="rect">
            <a:avLst/>
          </a:prstGeom>
          <a:solidFill>
            <a:srgbClr val="888888"/>
          </a:solidFill>
          <a:ln cap="flat" cmpd="sng" w="9525">
            <a:solidFill>
              <a:srgbClr val="8888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68"/>
          <p:cNvSpPr txBox="1"/>
          <p:nvPr/>
        </p:nvSpPr>
        <p:spPr>
          <a:xfrm>
            <a:off x="7510175" y="2743750"/>
            <a:ext cx="12627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2000">
                <a:solidFill>
                  <a:schemeClr val="lt1"/>
                </a:solidFill>
              </a:rPr>
              <a:t>売上高</a:t>
            </a:r>
            <a:endParaRPr b="1" sz="2000">
              <a:solidFill>
                <a:schemeClr val="lt1"/>
              </a:solidFill>
            </a:endParaRPr>
          </a:p>
          <a:p>
            <a:pPr indent="0" lvl="0" marL="0" rtl="0" algn="ctr">
              <a:spcBef>
                <a:spcPts val="0"/>
              </a:spcBef>
              <a:spcAft>
                <a:spcPts val="0"/>
              </a:spcAft>
              <a:buNone/>
            </a:pPr>
            <a:r>
              <a:rPr b="1" lang="ja" sz="2000">
                <a:solidFill>
                  <a:schemeClr val="lt1"/>
                </a:solidFill>
              </a:rPr>
              <a:t>5億円</a:t>
            </a:r>
            <a:endParaRPr b="1" sz="2000">
              <a:solidFill>
                <a:schemeClr val="lt1"/>
              </a:solidFill>
            </a:endParaRPr>
          </a:p>
        </p:txBody>
      </p:sp>
      <p:sp>
        <p:nvSpPr>
          <p:cNvPr id="436" name="Google Shape;436;p68"/>
          <p:cNvSpPr txBox="1"/>
          <p:nvPr/>
        </p:nvSpPr>
        <p:spPr>
          <a:xfrm>
            <a:off x="7262350" y="3608950"/>
            <a:ext cx="1758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ja" sz="1900">
                <a:solidFill>
                  <a:schemeClr val="dk1"/>
                </a:solidFill>
              </a:rPr>
              <a:t>1000万円</a:t>
            </a:r>
            <a:endParaRPr b="1" sz="1900">
              <a:solidFill>
                <a:schemeClr val="dk1"/>
              </a:solidFill>
            </a:endParaRPr>
          </a:p>
          <a:p>
            <a:pPr indent="0" lvl="0" marL="0" rtl="0" algn="ctr">
              <a:spcBef>
                <a:spcPts val="0"/>
              </a:spcBef>
              <a:spcAft>
                <a:spcPts val="0"/>
              </a:spcAft>
              <a:buNone/>
            </a:pPr>
            <a:r>
              <a:rPr lang="ja" sz="1700">
                <a:solidFill>
                  <a:schemeClr val="dk1"/>
                </a:solidFill>
              </a:rPr>
              <a:t>売り上げUP</a:t>
            </a:r>
            <a:endParaRPr sz="1700">
              <a:solidFill>
                <a:schemeClr val="dk1"/>
              </a:solidFill>
            </a:endParaRPr>
          </a:p>
        </p:txBody>
      </p:sp>
      <p:sp>
        <p:nvSpPr>
          <p:cNvPr id="437" name="Google Shape;437;p68"/>
          <p:cNvSpPr/>
          <p:nvPr/>
        </p:nvSpPr>
        <p:spPr>
          <a:xfrm>
            <a:off x="6843875" y="3008650"/>
            <a:ext cx="385500" cy="270600"/>
          </a:xfrm>
          <a:prstGeom prst="mathEqual">
            <a:avLst>
              <a:gd fmla="val 23520" name="adj1"/>
              <a:gd fmla="val 11760" name="adj2"/>
            </a:avLst>
          </a:prstGeom>
          <a:solidFill>
            <a:srgbClr val="B7B7B7"/>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8" name="Google Shape;438;p68"/>
          <p:cNvCxnSpPr/>
          <p:nvPr/>
        </p:nvCxnSpPr>
        <p:spPr>
          <a:xfrm>
            <a:off x="6801125" y="4319275"/>
            <a:ext cx="471000" cy="0"/>
          </a:xfrm>
          <a:prstGeom prst="straightConnector1">
            <a:avLst/>
          </a:prstGeom>
          <a:noFill/>
          <a:ln cap="flat" cmpd="sng" w="9525">
            <a:solidFill>
              <a:srgbClr val="C3EBE2"/>
            </a:solidFill>
            <a:prstDash val="solid"/>
            <a:round/>
            <a:headEnd len="med" w="med" type="none"/>
            <a:tailEnd len="med" w="med" type="none"/>
          </a:ln>
        </p:spPr>
      </p:cxnSp>
      <p:cxnSp>
        <p:nvCxnSpPr>
          <p:cNvPr id="439" name="Google Shape;439;p68"/>
          <p:cNvCxnSpPr/>
          <p:nvPr/>
        </p:nvCxnSpPr>
        <p:spPr>
          <a:xfrm>
            <a:off x="6801125" y="4517500"/>
            <a:ext cx="471000" cy="0"/>
          </a:xfrm>
          <a:prstGeom prst="straightConnector1">
            <a:avLst/>
          </a:prstGeom>
          <a:noFill/>
          <a:ln cap="flat" cmpd="sng" w="9525">
            <a:solidFill>
              <a:srgbClr val="C3EBE2"/>
            </a:solidFill>
            <a:prstDash val="solid"/>
            <a:round/>
            <a:headEnd len="med" w="med" type="none"/>
            <a:tailEnd len="med" w="med" type="none"/>
          </a:ln>
        </p:spPr>
      </p:cxnSp>
      <p:sp>
        <p:nvSpPr>
          <p:cNvPr id="440" name="Google Shape;440;p68"/>
          <p:cNvSpPr/>
          <p:nvPr/>
        </p:nvSpPr>
        <p:spPr>
          <a:xfrm>
            <a:off x="5052550" y="4314050"/>
            <a:ext cx="1758300" cy="204900"/>
          </a:xfrm>
          <a:prstGeom prst="rect">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68"/>
          <p:cNvSpPr/>
          <p:nvPr/>
        </p:nvSpPr>
        <p:spPr>
          <a:xfrm>
            <a:off x="7262350" y="4314050"/>
            <a:ext cx="1758300" cy="204900"/>
          </a:xfrm>
          <a:prstGeom prst="rect">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8"/>
          <p:cNvSpPr/>
          <p:nvPr/>
        </p:nvSpPr>
        <p:spPr>
          <a:xfrm>
            <a:off x="7262350" y="1761650"/>
            <a:ext cx="1758300" cy="872700"/>
          </a:xfrm>
          <a:prstGeom prst="rect">
            <a:avLst/>
          </a:prstGeom>
          <a:solidFill>
            <a:srgbClr val="1EC79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68"/>
          <p:cNvSpPr txBox="1"/>
          <p:nvPr/>
        </p:nvSpPr>
        <p:spPr>
          <a:xfrm>
            <a:off x="6915850" y="4833800"/>
            <a:ext cx="24513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1200">
                <a:solidFill>
                  <a:schemeClr val="dk1"/>
                </a:solidFill>
              </a:rPr>
              <a:t>売上UPの場合</a:t>
            </a:r>
            <a:endParaRPr sz="1200">
              <a:solidFill>
                <a:schemeClr val="dk1"/>
              </a:solidFill>
            </a:endParaRPr>
          </a:p>
        </p:txBody>
      </p:sp>
      <p:sp>
        <p:nvSpPr>
          <p:cNvPr id="444" name="Google Shape;444;p68"/>
          <p:cNvSpPr txBox="1"/>
          <p:nvPr/>
        </p:nvSpPr>
        <p:spPr>
          <a:xfrm>
            <a:off x="7510175" y="1828550"/>
            <a:ext cx="12627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a:solidFill>
                  <a:schemeClr val="lt1"/>
                </a:solidFill>
              </a:rPr>
              <a:t>売上増</a:t>
            </a:r>
            <a:endParaRPr>
              <a:solidFill>
                <a:schemeClr val="lt1"/>
              </a:solidFill>
            </a:endParaRPr>
          </a:p>
          <a:p>
            <a:pPr indent="0" lvl="0" marL="0" rtl="0" algn="ctr">
              <a:spcBef>
                <a:spcPts val="0"/>
              </a:spcBef>
              <a:spcAft>
                <a:spcPts val="0"/>
              </a:spcAft>
              <a:buNone/>
            </a:pPr>
            <a:r>
              <a:rPr b="1" lang="ja" sz="2200">
                <a:solidFill>
                  <a:schemeClr val="lt1"/>
                </a:solidFill>
              </a:rPr>
              <a:t>2億円</a:t>
            </a:r>
            <a:endParaRPr b="1" sz="2200">
              <a:solidFill>
                <a:schemeClr val="lt1"/>
              </a:solidFill>
            </a:endParaRPr>
          </a:p>
        </p:txBody>
      </p:sp>
      <p:grpSp>
        <p:nvGrpSpPr>
          <p:cNvPr id="445" name="Google Shape;445;p68"/>
          <p:cNvGrpSpPr/>
          <p:nvPr/>
        </p:nvGrpSpPr>
        <p:grpSpPr>
          <a:xfrm>
            <a:off x="5300387" y="980695"/>
            <a:ext cx="1995066" cy="1514538"/>
            <a:chOff x="5496075" y="1523050"/>
            <a:chExt cx="1262700" cy="1016400"/>
          </a:xfrm>
        </p:grpSpPr>
        <p:sp>
          <p:nvSpPr>
            <p:cNvPr id="446" name="Google Shape;446;p68"/>
            <p:cNvSpPr/>
            <p:nvPr/>
          </p:nvSpPr>
          <p:spPr>
            <a:xfrm>
              <a:off x="5619225" y="1523050"/>
              <a:ext cx="1016400" cy="1016400"/>
            </a:xfrm>
            <a:prstGeom prst="ellipse">
              <a:avLst/>
            </a:prstGeom>
            <a:solidFill>
              <a:srgbClr val="FFFFFF"/>
            </a:solidFill>
            <a:ln cap="flat" cmpd="sng" w="9525">
              <a:solidFill>
                <a:srgbClr val="1EC7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68"/>
            <p:cNvSpPr txBox="1"/>
            <p:nvPr/>
          </p:nvSpPr>
          <p:spPr>
            <a:xfrm>
              <a:off x="5496075" y="1690454"/>
              <a:ext cx="1262700" cy="68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ja" sz="1700">
                  <a:solidFill>
                    <a:schemeClr val="dk1"/>
                  </a:solidFill>
                </a:rPr>
                <a:t>どちらも</a:t>
              </a:r>
              <a:endParaRPr sz="1700">
                <a:solidFill>
                  <a:schemeClr val="dk1"/>
                </a:solidFill>
              </a:endParaRPr>
            </a:p>
            <a:p>
              <a:pPr indent="0" lvl="0" marL="0" rtl="0" algn="ctr">
                <a:spcBef>
                  <a:spcPts val="0"/>
                </a:spcBef>
                <a:spcAft>
                  <a:spcPts val="0"/>
                </a:spcAft>
                <a:buNone/>
              </a:pPr>
              <a:r>
                <a:rPr b="1" lang="ja" sz="2000">
                  <a:solidFill>
                    <a:schemeClr val="dk1"/>
                  </a:solidFill>
                </a:rPr>
                <a:t>1000万円</a:t>
              </a:r>
              <a:endParaRPr b="1" sz="2000">
                <a:solidFill>
                  <a:schemeClr val="dk1"/>
                </a:solidFill>
              </a:endParaRPr>
            </a:p>
            <a:p>
              <a:pPr indent="0" lvl="0" marL="0" rtl="0" algn="ctr">
                <a:spcBef>
                  <a:spcPts val="0"/>
                </a:spcBef>
                <a:spcAft>
                  <a:spcPts val="0"/>
                </a:spcAft>
                <a:buNone/>
              </a:pPr>
              <a:r>
                <a:rPr lang="ja" sz="1700">
                  <a:solidFill>
                    <a:schemeClr val="dk1"/>
                  </a:solidFill>
                </a:rPr>
                <a:t>の利益</a:t>
              </a:r>
              <a:endParaRPr sz="1700">
                <a:solidFill>
                  <a:schemeClr val="dk1"/>
                </a:solidFill>
              </a:endParaRPr>
            </a:p>
          </p:txBody>
        </p:sp>
      </p:grpSp>
      <p:pic>
        <p:nvPicPr>
          <p:cNvPr id="448" name="Google Shape;448;p68"/>
          <p:cNvPicPr preferRelativeResize="0"/>
          <p:nvPr/>
        </p:nvPicPr>
        <p:blipFill>
          <a:blip r:embed="rId3">
            <a:alphaModFix/>
          </a:blip>
          <a:stretch>
            <a:fillRect/>
          </a:stretch>
        </p:blipFill>
        <p:spPr>
          <a:xfrm>
            <a:off x="-197575" y="988005"/>
            <a:ext cx="12827268" cy="4155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青">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