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Lst>
  <p:sldSz cx="6858000" cy="9144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2" d="100"/>
          <a:sy n="82" d="100"/>
        </p:scale>
        <p:origin x="-3276" y="-90"/>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14350" y="2840568"/>
            <a:ext cx="5829300" cy="1960033"/>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10607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11372039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41735" y="5875867"/>
            <a:ext cx="5829300" cy="1816100"/>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1557865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257175"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2628900" y="2844800"/>
            <a:ext cx="2257425" cy="8045451"/>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1379437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6184"/>
            <a:ext cx="6172200" cy="1524000"/>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24008856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13711603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3598746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42900" y="364067"/>
            <a:ext cx="2256235" cy="154940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2723827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344216" y="6400800"/>
            <a:ext cx="4114800" cy="755651"/>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36727117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720306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3729037" y="488951"/>
            <a:ext cx="1157288" cy="10401300"/>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257175" y="488951"/>
            <a:ext cx="3357563" cy="10401300"/>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ABF24E5-EEF2-4424-ABAE-8B6191DEC1E5}" type="datetimeFigureOut">
              <a:rPr kumimoji="1" lang="ja-JP" altLang="en-US" smtClean="0"/>
              <a:t>2023/9/7</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33757477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DABF24E5-EEF2-4424-ABAE-8B6191DEC1E5}" type="datetimeFigureOut">
              <a:rPr kumimoji="1" lang="ja-JP" altLang="en-US" smtClean="0"/>
              <a:t>2023/9/7</a:t>
            </a:fld>
            <a:endParaRPr kumimoji="1" lang="ja-JP" altLang="en-US"/>
          </a:p>
        </p:txBody>
      </p:sp>
      <p:sp>
        <p:nvSpPr>
          <p:cNvPr id="5" name="フッター プレースホルダー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5547C946-6517-4855-9CBA-EFDFDFC6FF88}" type="slidenum">
              <a:rPr kumimoji="1" lang="ja-JP" altLang="en-US" smtClean="0"/>
              <a:t>‹#›</a:t>
            </a:fld>
            <a:endParaRPr kumimoji="1" lang="ja-JP" altLang="en-US"/>
          </a:p>
        </p:txBody>
      </p:sp>
    </p:spTree>
    <p:extLst>
      <p:ext uri="{BB962C8B-B14F-4D97-AF65-F5344CB8AC3E}">
        <p14:creationId xmlns:p14="http://schemas.microsoft.com/office/powerpoint/2010/main" val="346615919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mailto:rei@reny.jp" TargetMode="External"/><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image" Target="../media/image7.jpeg"/><Relationship Id="rId5" Type="http://schemas.openxmlformats.org/officeDocument/2006/relationships/image" Target="../media/image6.png"/><Relationship Id="rId10" Type="http://schemas.openxmlformats.org/officeDocument/2006/relationships/image" Target="../media/image10.png"/><Relationship Id="rId4" Type="http://schemas.openxmlformats.org/officeDocument/2006/relationships/image" Target="../media/image5.png"/><Relationship Id="rId9"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スラックライン体験・パフォーマンス"/>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031" y="3044242"/>
            <a:ext cx="6454294" cy="2460700"/>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ctrTitle"/>
          </p:nvPr>
        </p:nvSpPr>
        <p:spPr>
          <a:xfrm>
            <a:off x="0" y="0"/>
            <a:ext cx="6858000" cy="2483768"/>
          </a:xfrm>
          <a:ln w="57150">
            <a:solidFill>
              <a:schemeClr val="bg2">
                <a:lumMod val="75000"/>
              </a:schemeClr>
            </a:solidFill>
          </a:ln>
        </p:spPr>
        <p:txBody>
          <a:bodyPr/>
          <a:lstStyle/>
          <a:p>
            <a:r>
              <a:rPr kumimoji="1" lang="ja-JP" altLang="en-US" dirty="0" smtClean="0"/>
              <a:t>宛名ゾーン</a:t>
            </a:r>
            <a:endParaRPr kumimoji="1" lang="ja-JP" altLang="en-US" dirty="0"/>
          </a:p>
        </p:txBody>
      </p:sp>
      <p:sp>
        <p:nvSpPr>
          <p:cNvPr id="8" name="テキスト ボックス 7"/>
          <p:cNvSpPr txBox="1"/>
          <p:nvPr/>
        </p:nvSpPr>
        <p:spPr>
          <a:xfrm>
            <a:off x="69635" y="2674910"/>
            <a:ext cx="6619603" cy="369332"/>
          </a:xfrm>
          <a:prstGeom prst="rect">
            <a:avLst/>
          </a:prstGeom>
          <a:noFill/>
        </p:spPr>
        <p:txBody>
          <a:bodyPr wrap="square" rtlCol="0">
            <a:spAutoFit/>
          </a:bodyPr>
          <a:lstStyle/>
          <a:p>
            <a:r>
              <a:rPr kumimoji="1" lang="ja-JP" altLang="en-US" dirty="0" smtClean="0"/>
              <a:t>イベント出張型</a:t>
            </a:r>
            <a:r>
              <a:rPr kumimoji="1" lang="ja-JP" altLang="en-US" dirty="0" smtClean="0"/>
              <a:t>アクティビティー・</a:t>
            </a:r>
            <a:r>
              <a:rPr lang="ja-JP" altLang="en-US" dirty="0" smtClean="0"/>
              <a:t>エンターテイメント</a:t>
            </a:r>
            <a:r>
              <a:rPr lang="ja-JP" altLang="en-US" dirty="0" smtClean="0"/>
              <a:t>のご案内</a:t>
            </a:r>
            <a:endParaRPr kumimoji="1" lang="ja-JP" altLang="en-US" dirty="0"/>
          </a:p>
        </p:txBody>
      </p:sp>
      <p:sp>
        <p:nvSpPr>
          <p:cNvPr id="10" name="テキスト ボックス 9"/>
          <p:cNvSpPr txBox="1"/>
          <p:nvPr/>
        </p:nvSpPr>
        <p:spPr>
          <a:xfrm>
            <a:off x="104803" y="5704684"/>
            <a:ext cx="2994298" cy="369332"/>
          </a:xfrm>
          <a:prstGeom prst="rect">
            <a:avLst/>
          </a:prstGeom>
          <a:noFill/>
        </p:spPr>
        <p:txBody>
          <a:bodyPr wrap="square" rtlCol="0">
            <a:spAutoFit/>
          </a:bodyPr>
          <a:lstStyle/>
          <a:p>
            <a:r>
              <a:rPr kumimoji="1" lang="ja-JP" altLang="en-US" dirty="0" smtClean="0"/>
              <a:t>スラックラインショップ　</a:t>
            </a:r>
            <a:r>
              <a:rPr kumimoji="1" lang="en-US" altLang="ja-JP" dirty="0" smtClean="0"/>
              <a:t>RENY</a:t>
            </a:r>
            <a:endParaRPr kumimoji="1" lang="ja-JP" altLang="en-US"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1178" y="5704684"/>
            <a:ext cx="3166665" cy="32598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204848" y="7414377"/>
            <a:ext cx="3051523" cy="1569660"/>
          </a:xfrm>
          <a:prstGeom prst="rect">
            <a:avLst/>
          </a:prstGeom>
          <a:noFill/>
        </p:spPr>
        <p:txBody>
          <a:bodyPr wrap="square" rtlCol="0">
            <a:spAutoFit/>
          </a:bodyPr>
          <a:lstStyle/>
          <a:p>
            <a:r>
              <a:rPr kumimoji="1" lang="ja-JP" altLang="en-US" sz="1200" dirty="0" smtClean="0"/>
              <a:t>スラックラインとは幅</a:t>
            </a:r>
            <a:r>
              <a:rPr kumimoji="1" lang="en-US" altLang="ja-JP" sz="1200" dirty="0" smtClean="0"/>
              <a:t>2.5</a:t>
            </a:r>
            <a:r>
              <a:rPr kumimoji="1" lang="ja-JP" altLang="en-US" sz="1200" dirty="0" smtClean="0"/>
              <a:t>～</a:t>
            </a:r>
            <a:r>
              <a:rPr kumimoji="1" lang="en-US" altLang="ja-JP" sz="1200" dirty="0" smtClean="0"/>
              <a:t>5</a:t>
            </a:r>
            <a:r>
              <a:rPr lang="en-US" altLang="ja-JP" sz="1200" dirty="0" smtClean="0"/>
              <a:t>cm</a:t>
            </a:r>
            <a:r>
              <a:rPr lang="ja-JP" altLang="en-US" sz="1200" dirty="0" smtClean="0"/>
              <a:t>の</a:t>
            </a:r>
            <a:r>
              <a:rPr kumimoji="1" lang="ja-JP" altLang="en-US" sz="1200" dirty="0" smtClean="0"/>
              <a:t>扁平</a:t>
            </a:r>
            <a:r>
              <a:rPr kumimoji="1" lang="ja-JP" altLang="en-US" sz="1200" dirty="0" smtClean="0"/>
              <a:t>なラインの上で</a:t>
            </a:r>
            <a:r>
              <a:rPr lang="ja-JP" altLang="en-US" sz="1200" dirty="0" smtClean="0"/>
              <a:t>綱渡り</a:t>
            </a:r>
            <a:r>
              <a:rPr lang="ja-JP" altLang="en-US" sz="1200" dirty="0"/>
              <a:t>のよう</a:t>
            </a:r>
            <a:r>
              <a:rPr lang="ja-JP" altLang="en-US" sz="1200" dirty="0" smtClean="0"/>
              <a:t>にバランス</a:t>
            </a:r>
            <a:r>
              <a:rPr lang="ja-JP" altLang="en-US" sz="1200" dirty="0"/>
              <a:t>を取りながら歩いたり</a:t>
            </a:r>
            <a:r>
              <a:rPr lang="ja-JP" altLang="en-US" sz="1200" dirty="0" smtClean="0"/>
              <a:t>、ヨガ</a:t>
            </a:r>
            <a:r>
              <a:rPr lang="ja-JP" altLang="en-US" sz="1200" dirty="0"/>
              <a:t>のように様々なポーズを</a:t>
            </a:r>
            <a:r>
              <a:rPr lang="ja-JP" altLang="en-US" sz="1200" dirty="0" smtClean="0"/>
              <a:t>したり、トランポリン</a:t>
            </a:r>
            <a:r>
              <a:rPr lang="ja-JP" altLang="en-US" sz="1200" dirty="0"/>
              <a:t>のように跳ねて回ってトリックを楽しむことができるスポーツです</a:t>
            </a:r>
            <a:r>
              <a:rPr lang="ja-JP" altLang="en-US" sz="1200" dirty="0" smtClean="0"/>
              <a:t>。</a:t>
            </a:r>
            <a:endParaRPr lang="en-US" altLang="ja-JP" sz="1200" dirty="0" smtClean="0"/>
          </a:p>
          <a:p>
            <a:r>
              <a:rPr lang="ja-JP" altLang="en-US" sz="1200" dirty="0" smtClean="0"/>
              <a:t>体幹や集中力を鍛えることができ、見た目の華やかさからも近年さまざまなメディアで注目を浴びています。</a:t>
            </a:r>
            <a:endParaRPr kumimoji="1" lang="ja-JP" altLang="en-US" sz="1200" dirty="0"/>
          </a:p>
        </p:txBody>
      </p:sp>
      <p:sp>
        <p:nvSpPr>
          <p:cNvPr id="11" name="テキスト ボックス 10"/>
          <p:cNvSpPr txBox="1"/>
          <p:nvPr/>
        </p:nvSpPr>
        <p:spPr>
          <a:xfrm>
            <a:off x="352950" y="7149919"/>
            <a:ext cx="2994298" cy="369332"/>
          </a:xfrm>
          <a:prstGeom prst="rect">
            <a:avLst/>
          </a:prstGeom>
          <a:noFill/>
        </p:spPr>
        <p:txBody>
          <a:bodyPr wrap="square" rtlCol="0">
            <a:spAutoFit/>
          </a:bodyPr>
          <a:lstStyle/>
          <a:p>
            <a:r>
              <a:rPr kumimoji="1" lang="ja-JP" altLang="en-US" dirty="0" smtClean="0"/>
              <a:t>スラックラインとは</a:t>
            </a:r>
            <a:endParaRPr kumimoji="1" lang="ja-JP" altLang="en-US" dirty="0"/>
          </a:p>
        </p:txBody>
      </p:sp>
      <p:sp>
        <p:nvSpPr>
          <p:cNvPr id="13" name="テキスト ボックス 12"/>
          <p:cNvSpPr txBox="1"/>
          <p:nvPr/>
        </p:nvSpPr>
        <p:spPr>
          <a:xfrm>
            <a:off x="144030" y="6070949"/>
            <a:ext cx="3051523" cy="1015663"/>
          </a:xfrm>
          <a:prstGeom prst="rect">
            <a:avLst/>
          </a:prstGeom>
          <a:noFill/>
        </p:spPr>
        <p:txBody>
          <a:bodyPr wrap="square" rtlCol="0">
            <a:spAutoFit/>
          </a:bodyPr>
          <a:lstStyle/>
          <a:p>
            <a:r>
              <a:rPr kumimoji="1" lang="ja-JP" altLang="en-US" sz="1200" dirty="0" smtClean="0"/>
              <a:t>こんにちはスラックラインショップ　レニーです。</a:t>
            </a:r>
            <a:endParaRPr kumimoji="1" lang="en-US" altLang="ja-JP" sz="1200" dirty="0" smtClean="0"/>
          </a:p>
          <a:p>
            <a:r>
              <a:rPr lang="ja-JP" altLang="en-US" sz="1200" dirty="0"/>
              <a:t>この</a:t>
            </a:r>
            <a:r>
              <a:rPr lang="ja-JP" altLang="en-US" sz="1200" dirty="0" smtClean="0"/>
              <a:t>度長崎に新しく事務所をオープンいたしました。スラックラインの販売・イベント出張から設置までスラックラインのことはなんでもおまかせください。</a:t>
            </a:r>
            <a:endParaRPr kumimoji="1" lang="ja-JP" altLang="en-US" sz="1200" dirty="0"/>
          </a:p>
        </p:txBody>
      </p:sp>
    </p:spTree>
    <p:extLst>
      <p:ext uri="{BB962C8B-B14F-4D97-AF65-F5344CB8AC3E}">
        <p14:creationId xmlns:p14="http://schemas.microsoft.com/office/powerpoint/2010/main" val="1325365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ctrTitle"/>
          </p:nvPr>
        </p:nvSpPr>
        <p:spPr>
          <a:xfrm>
            <a:off x="397172" y="7324824"/>
            <a:ext cx="5829300" cy="841518"/>
          </a:xfrm>
        </p:spPr>
        <p:txBody>
          <a:bodyPr>
            <a:noAutofit/>
          </a:bodyPr>
          <a:lstStyle/>
          <a:p>
            <a:r>
              <a:rPr kumimoji="1" lang="ja-JP" altLang="en-US" sz="2000" dirty="0" smtClean="0"/>
              <a:t>空き状況や費用からちょっとした疑問まで気になることがございましたらお気軽にお問合せください。</a:t>
            </a:r>
            <a:r>
              <a:rPr kumimoji="1" lang="en-US" altLang="ja-JP" sz="2400" dirty="0" smtClean="0"/>
              <a:t/>
            </a:r>
            <a:br>
              <a:rPr kumimoji="1" lang="en-US" altLang="ja-JP" sz="2400" dirty="0" smtClean="0"/>
            </a:br>
            <a:endParaRPr kumimoji="1" lang="ja-JP" altLang="en-US" sz="1800" dirty="0"/>
          </a:p>
        </p:txBody>
      </p:sp>
      <p:sp>
        <p:nvSpPr>
          <p:cNvPr id="5" name="テキスト ボックス 4"/>
          <p:cNvSpPr txBox="1"/>
          <p:nvPr/>
        </p:nvSpPr>
        <p:spPr>
          <a:xfrm>
            <a:off x="5158406" y="8111441"/>
            <a:ext cx="1446230" cy="923330"/>
          </a:xfrm>
          <a:prstGeom prst="rect">
            <a:avLst/>
          </a:prstGeom>
          <a:noFill/>
          <a:ln>
            <a:solidFill>
              <a:schemeClr val="bg2">
                <a:lumMod val="50000"/>
              </a:schemeClr>
            </a:solidFill>
          </a:ln>
        </p:spPr>
        <p:txBody>
          <a:bodyPr wrap="none" rtlCol="0">
            <a:spAutoFit/>
          </a:bodyPr>
          <a:lstStyle/>
          <a:p>
            <a:r>
              <a:rPr kumimoji="1" lang="ja-JP" altLang="en-US" dirty="0" smtClean="0"/>
              <a:t>動画</a:t>
            </a:r>
            <a:r>
              <a:rPr lang="ja-JP" altLang="en-US" dirty="0" smtClean="0"/>
              <a:t>はこちら</a:t>
            </a:r>
            <a:endParaRPr lang="en-US" altLang="ja-JP" dirty="0" smtClean="0"/>
          </a:p>
          <a:p>
            <a:endParaRPr lang="en-US" altLang="ja-JP" dirty="0"/>
          </a:p>
          <a:p>
            <a:endParaRPr kumimoji="1" lang="ja-JP" altLang="en-US" dirty="0"/>
          </a:p>
        </p:txBody>
      </p:sp>
      <p:sp>
        <p:nvSpPr>
          <p:cNvPr id="7" name="テキスト ボックス 6"/>
          <p:cNvSpPr txBox="1"/>
          <p:nvPr/>
        </p:nvSpPr>
        <p:spPr>
          <a:xfrm>
            <a:off x="831351" y="681671"/>
            <a:ext cx="1972015" cy="369332"/>
          </a:xfrm>
          <a:prstGeom prst="rect">
            <a:avLst/>
          </a:prstGeom>
          <a:noFill/>
        </p:spPr>
        <p:txBody>
          <a:bodyPr wrap="none" rtlCol="0">
            <a:spAutoFit/>
          </a:bodyPr>
          <a:lstStyle/>
          <a:p>
            <a:r>
              <a:rPr kumimoji="1" lang="ja-JP" altLang="en-US" dirty="0" smtClean="0"/>
              <a:t>スラックライン体験</a:t>
            </a:r>
            <a:endParaRPr kumimoji="1" lang="ja-JP" altLang="en-US" dirty="0"/>
          </a:p>
        </p:txBody>
      </p:sp>
      <p:sp>
        <p:nvSpPr>
          <p:cNvPr id="8" name="テキスト ボックス 7"/>
          <p:cNvSpPr txBox="1"/>
          <p:nvPr/>
        </p:nvSpPr>
        <p:spPr>
          <a:xfrm>
            <a:off x="3440336" y="647431"/>
            <a:ext cx="2949846" cy="369332"/>
          </a:xfrm>
          <a:prstGeom prst="rect">
            <a:avLst/>
          </a:prstGeom>
          <a:noFill/>
        </p:spPr>
        <p:txBody>
          <a:bodyPr wrap="none" rtlCol="0">
            <a:spAutoFit/>
          </a:bodyPr>
          <a:lstStyle/>
          <a:p>
            <a:r>
              <a:rPr kumimoji="1" lang="ja-JP" altLang="en-US" dirty="0" smtClean="0"/>
              <a:t>スラックラインパフォーマンス</a:t>
            </a:r>
            <a:endParaRPr kumimoji="1" lang="ja-JP" altLang="en-US" dirty="0"/>
          </a:p>
        </p:txBody>
      </p:sp>
      <p:sp>
        <p:nvSpPr>
          <p:cNvPr id="9" name="テキスト ボックス 8"/>
          <p:cNvSpPr txBox="1"/>
          <p:nvPr/>
        </p:nvSpPr>
        <p:spPr>
          <a:xfrm>
            <a:off x="1243268" y="23837"/>
            <a:ext cx="4394135" cy="523220"/>
          </a:xfrm>
          <a:prstGeom prst="rect">
            <a:avLst/>
          </a:prstGeom>
          <a:noFill/>
        </p:spPr>
        <p:txBody>
          <a:bodyPr wrap="square" rtlCol="0">
            <a:spAutoFit/>
          </a:bodyPr>
          <a:lstStyle/>
          <a:p>
            <a:r>
              <a:rPr kumimoji="1" lang="en-US" altLang="ja-JP" sz="2800" dirty="0" smtClean="0"/>
              <a:t>RENY</a:t>
            </a:r>
            <a:r>
              <a:rPr kumimoji="1" lang="ja-JP" altLang="en-US" sz="2800" dirty="0" smtClean="0"/>
              <a:t>の主な</a:t>
            </a:r>
            <a:r>
              <a:rPr kumimoji="1" lang="en-US" altLang="ja-JP" sz="2800" dirty="0" smtClean="0"/>
              <a:t>2</a:t>
            </a:r>
            <a:r>
              <a:rPr kumimoji="1" lang="ja-JP" altLang="en-US" sz="2800" dirty="0" err="1" smtClean="0"/>
              <a:t>つの</a:t>
            </a:r>
            <a:r>
              <a:rPr kumimoji="1" lang="ja-JP" altLang="en-US" sz="2800" dirty="0" smtClean="0"/>
              <a:t>サービス</a:t>
            </a:r>
            <a:endParaRPr kumimoji="1" lang="ja-JP" altLang="en-US" sz="2800" dirty="0"/>
          </a:p>
        </p:txBody>
      </p:sp>
      <p:pic>
        <p:nvPicPr>
          <p:cNvPr id="10" name="Picture 9"/>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440077" y="1110065"/>
            <a:ext cx="3299211" cy="23098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476" y="1095196"/>
            <a:ext cx="3142682" cy="23246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テキスト ボックス 11"/>
          <p:cNvSpPr txBox="1"/>
          <p:nvPr/>
        </p:nvSpPr>
        <p:spPr>
          <a:xfrm>
            <a:off x="233462" y="3635896"/>
            <a:ext cx="3114696" cy="1077218"/>
          </a:xfrm>
          <a:prstGeom prst="rect">
            <a:avLst/>
          </a:prstGeom>
          <a:noFill/>
        </p:spPr>
        <p:txBody>
          <a:bodyPr wrap="square" rtlCol="0">
            <a:spAutoFit/>
          </a:bodyPr>
          <a:lstStyle/>
          <a:p>
            <a:r>
              <a:rPr kumimoji="1" lang="ja-JP" altLang="en-US" sz="1600" dirty="0" smtClean="0"/>
              <a:t>高さ</a:t>
            </a:r>
            <a:r>
              <a:rPr kumimoji="1" lang="en-US" altLang="ja-JP" sz="1600" dirty="0" smtClean="0"/>
              <a:t>30cm</a:t>
            </a:r>
            <a:r>
              <a:rPr kumimoji="1" lang="ja-JP" altLang="en-US" sz="1600" dirty="0" smtClean="0"/>
              <a:t>の自立型のスラックラインを使用したスラックライン体験。</a:t>
            </a:r>
            <a:endParaRPr kumimoji="1" lang="en-US" altLang="ja-JP" sz="1600" dirty="0" smtClean="0"/>
          </a:p>
          <a:p>
            <a:r>
              <a:rPr kumimoji="1" lang="ja-JP" altLang="en-US" sz="1600" dirty="0" smtClean="0"/>
              <a:t>子供からシニアの方まで幅広い年齢層の方にお楽しみいただけます。</a:t>
            </a:r>
            <a:endParaRPr kumimoji="1" lang="ja-JP" altLang="en-US" sz="1600" dirty="0"/>
          </a:p>
        </p:txBody>
      </p:sp>
      <p:sp>
        <p:nvSpPr>
          <p:cNvPr id="13" name="テキスト ボックス 12"/>
          <p:cNvSpPr txBox="1"/>
          <p:nvPr/>
        </p:nvSpPr>
        <p:spPr>
          <a:xfrm>
            <a:off x="3440077" y="3635896"/>
            <a:ext cx="3384376" cy="1077218"/>
          </a:xfrm>
          <a:prstGeom prst="rect">
            <a:avLst/>
          </a:prstGeom>
          <a:noFill/>
        </p:spPr>
        <p:txBody>
          <a:bodyPr wrap="square" rtlCol="0">
            <a:spAutoFit/>
          </a:bodyPr>
          <a:lstStyle/>
          <a:p>
            <a:r>
              <a:rPr kumimoji="1" lang="ja-JP" altLang="en-US" sz="1600" dirty="0" smtClean="0"/>
              <a:t>プロのライダーによるド派手なパフォーマンス。目を疑うバランス技や</a:t>
            </a:r>
            <a:endParaRPr kumimoji="1" lang="en-US" altLang="ja-JP" sz="1600" dirty="0" smtClean="0"/>
          </a:p>
          <a:p>
            <a:r>
              <a:rPr lang="ja-JP" altLang="en-US" sz="1600" dirty="0" smtClean="0"/>
              <a:t>回転技を間近でお楽しみいただけます。</a:t>
            </a:r>
            <a:endParaRPr kumimoji="1" lang="ja-JP" altLang="en-US" sz="1600" dirty="0"/>
          </a:p>
        </p:txBody>
      </p:sp>
      <p:sp>
        <p:nvSpPr>
          <p:cNvPr id="14" name="テキスト ボックス 13"/>
          <p:cNvSpPr txBox="1"/>
          <p:nvPr/>
        </p:nvSpPr>
        <p:spPr>
          <a:xfrm>
            <a:off x="233462" y="4966539"/>
            <a:ext cx="6156720" cy="2308324"/>
          </a:xfrm>
          <a:prstGeom prst="rect">
            <a:avLst/>
          </a:prstGeom>
          <a:noFill/>
          <a:ln>
            <a:solidFill>
              <a:schemeClr val="tx1"/>
            </a:solidFill>
          </a:ln>
        </p:spPr>
        <p:txBody>
          <a:bodyPr wrap="square" rtlCol="0">
            <a:spAutoFit/>
          </a:bodyPr>
          <a:lstStyle/>
          <a:p>
            <a:r>
              <a:rPr kumimoji="1" lang="ja-JP" altLang="en-US" sz="1600" dirty="0" smtClean="0"/>
              <a:t>さまざまなシチュエーションでご利用いただいております。</a:t>
            </a:r>
            <a:endParaRPr kumimoji="1" lang="en-US" altLang="ja-JP" sz="1600" dirty="0" smtClean="0"/>
          </a:p>
          <a:p>
            <a:r>
              <a:rPr lang="ja-JP" altLang="en-US" sz="1600" dirty="0" smtClean="0"/>
              <a:t>商業施設・野外フェスやマーケット、スポーツイベント、住宅展示場、お祭り、学園祭、ビーチイベント</a:t>
            </a:r>
            <a:r>
              <a:rPr lang="en-US" altLang="ja-JP" sz="1600" dirty="0" smtClean="0"/>
              <a:t>etc..</a:t>
            </a:r>
            <a:r>
              <a:rPr lang="ja-JP" altLang="en-US" sz="1600" dirty="0" smtClean="0"/>
              <a:t>　長崎・神戸の</a:t>
            </a:r>
            <a:r>
              <a:rPr lang="en-US" altLang="ja-JP" sz="1600" dirty="0" smtClean="0"/>
              <a:t>2</a:t>
            </a:r>
            <a:r>
              <a:rPr lang="ja-JP" altLang="en-US" sz="1600" dirty="0" smtClean="0"/>
              <a:t>拠点から全国どこへでも出張いたします。</a:t>
            </a:r>
            <a:endParaRPr lang="en-US" altLang="ja-JP" sz="1600" dirty="0" smtClean="0"/>
          </a:p>
          <a:p>
            <a:endParaRPr lang="en-US" altLang="ja-JP" sz="1600" dirty="0"/>
          </a:p>
          <a:p>
            <a:endParaRPr kumimoji="1" lang="en-US" altLang="ja-JP" sz="1600" dirty="0" smtClean="0"/>
          </a:p>
          <a:p>
            <a:endParaRPr lang="en-US" altLang="ja-JP" sz="1600" dirty="0"/>
          </a:p>
          <a:p>
            <a:endParaRPr kumimoji="1" lang="en-US" altLang="ja-JP" sz="1600" dirty="0" smtClean="0"/>
          </a:p>
          <a:p>
            <a:endParaRPr kumimoji="1" lang="ja-JP" altLang="en-US" sz="1600" dirty="0"/>
          </a:p>
        </p:txBody>
      </p:sp>
      <p:pic>
        <p:nvPicPr>
          <p:cNvPr id="307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06955" y="6012160"/>
            <a:ext cx="1249838" cy="11880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5"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0808" y="6013144"/>
            <a:ext cx="1374075" cy="11870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231337" y="5973556"/>
            <a:ext cx="1368924" cy="12018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7"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880237" y="5919607"/>
            <a:ext cx="1285067" cy="128219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テキスト ボックス 18"/>
          <p:cNvSpPr txBox="1"/>
          <p:nvPr/>
        </p:nvSpPr>
        <p:spPr>
          <a:xfrm>
            <a:off x="1156674" y="3051067"/>
            <a:ext cx="2155148" cy="369332"/>
          </a:xfrm>
          <a:prstGeom prst="rect">
            <a:avLst/>
          </a:prstGeom>
          <a:noFill/>
        </p:spPr>
        <p:txBody>
          <a:bodyPr wrap="square" rtlCol="0">
            <a:spAutoFit/>
          </a:bodyPr>
          <a:lstStyle/>
          <a:p>
            <a:r>
              <a:rPr kumimoji="1" lang="ja-JP" altLang="en-US" b="1" dirty="0" smtClean="0">
                <a:solidFill>
                  <a:schemeClr val="bg1"/>
                </a:solidFill>
              </a:rPr>
              <a:t>平均予算</a:t>
            </a:r>
            <a:r>
              <a:rPr kumimoji="1" lang="en-US" altLang="ja-JP" b="1" dirty="0" smtClean="0">
                <a:solidFill>
                  <a:schemeClr val="bg1"/>
                </a:solidFill>
              </a:rPr>
              <a:t>7</a:t>
            </a:r>
            <a:r>
              <a:rPr kumimoji="1" lang="ja-JP" altLang="en-US" b="1" dirty="0" smtClean="0">
                <a:solidFill>
                  <a:schemeClr val="bg1"/>
                </a:solidFill>
              </a:rPr>
              <a:t>～</a:t>
            </a:r>
            <a:r>
              <a:rPr kumimoji="1" lang="en-US" altLang="ja-JP" b="1" dirty="0" smtClean="0">
                <a:solidFill>
                  <a:schemeClr val="bg1"/>
                </a:solidFill>
              </a:rPr>
              <a:t>10</a:t>
            </a:r>
            <a:r>
              <a:rPr lang="ja-JP" altLang="en-US" b="1" dirty="0">
                <a:solidFill>
                  <a:schemeClr val="bg1"/>
                </a:solidFill>
              </a:rPr>
              <a:t>万円</a:t>
            </a:r>
            <a:endParaRPr kumimoji="1" lang="ja-JP" altLang="en-US" b="1" dirty="0">
              <a:solidFill>
                <a:schemeClr val="bg1"/>
              </a:solidFill>
            </a:endParaRPr>
          </a:p>
        </p:txBody>
      </p:sp>
      <p:sp>
        <p:nvSpPr>
          <p:cNvPr id="20" name="テキスト ボックス 19"/>
          <p:cNvSpPr txBox="1"/>
          <p:nvPr/>
        </p:nvSpPr>
        <p:spPr>
          <a:xfrm>
            <a:off x="4530928" y="3067176"/>
            <a:ext cx="2293525" cy="369332"/>
          </a:xfrm>
          <a:prstGeom prst="rect">
            <a:avLst/>
          </a:prstGeom>
          <a:noFill/>
        </p:spPr>
        <p:txBody>
          <a:bodyPr wrap="square" rtlCol="0">
            <a:spAutoFit/>
          </a:bodyPr>
          <a:lstStyle/>
          <a:p>
            <a:r>
              <a:rPr kumimoji="1" lang="ja-JP" altLang="en-US" b="1" dirty="0" smtClean="0">
                <a:solidFill>
                  <a:schemeClr val="bg1"/>
                </a:solidFill>
              </a:rPr>
              <a:t>平均予算</a:t>
            </a:r>
            <a:r>
              <a:rPr kumimoji="1" lang="en-US" altLang="ja-JP" b="1" dirty="0" smtClean="0">
                <a:solidFill>
                  <a:schemeClr val="bg1"/>
                </a:solidFill>
              </a:rPr>
              <a:t>8</a:t>
            </a:r>
            <a:r>
              <a:rPr kumimoji="1" lang="ja-JP" altLang="en-US" b="1" dirty="0" smtClean="0">
                <a:solidFill>
                  <a:schemeClr val="bg1"/>
                </a:solidFill>
              </a:rPr>
              <a:t>～</a:t>
            </a:r>
            <a:r>
              <a:rPr kumimoji="1" lang="en-US" altLang="ja-JP" b="1" dirty="0" smtClean="0">
                <a:solidFill>
                  <a:schemeClr val="bg1"/>
                </a:solidFill>
              </a:rPr>
              <a:t>12</a:t>
            </a:r>
            <a:r>
              <a:rPr lang="ja-JP" altLang="en-US" b="1" dirty="0" smtClean="0">
                <a:solidFill>
                  <a:schemeClr val="bg1"/>
                </a:solidFill>
              </a:rPr>
              <a:t>万円</a:t>
            </a:r>
            <a:endParaRPr kumimoji="1" lang="ja-JP" altLang="en-US" b="1" dirty="0">
              <a:solidFill>
                <a:schemeClr val="bg1"/>
              </a:solidFill>
            </a:endParaRPr>
          </a:p>
        </p:txBody>
      </p:sp>
      <p:sp>
        <p:nvSpPr>
          <p:cNvPr id="2" name="テキスト ボックス 1"/>
          <p:cNvSpPr txBox="1"/>
          <p:nvPr/>
        </p:nvSpPr>
        <p:spPr>
          <a:xfrm>
            <a:off x="1853857" y="7841684"/>
            <a:ext cx="2957861" cy="1338828"/>
          </a:xfrm>
          <a:prstGeom prst="rect">
            <a:avLst/>
          </a:prstGeom>
          <a:noFill/>
        </p:spPr>
        <p:txBody>
          <a:bodyPr wrap="none" rtlCol="0">
            <a:spAutoFit/>
          </a:bodyPr>
          <a:lstStyle/>
          <a:p>
            <a:r>
              <a:rPr lang="ja-JP" altLang="en-US" sz="1400" dirty="0" smtClean="0"/>
              <a:t>お問合せ先</a:t>
            </a:r>
            <a:endParaRPr lang="en-US" altLang="ja-JP" sz="1400" dirty="0" smtClean="0"/>
          </a:p>
          <a:p>
            <a:r>
              <a:rPr lang="ja-JP" altLang="en-US" sz="1400" dirty="0" smtClean="0"/>
              <a:t>スラックラインショップ</a:t>
            </a:r>
            <a:r>
              <a:rPr lang="ja-JP" altLang="en-US" sz="1400" dirty="0"/>
              <a:t>　</a:t>
            </a:r>
            <a:r>
              <a:rPr lang="en-US" altLang="ja-JP" sz="1400" dirty="0" smtClean="0"/>
              <a:t>RENY</a:t>
            </a:r>
            <a:r>
              <a:rPr lang="ja-JP" altLang="en-US" sz="1400" dirty="0" smtClean="0"/>
              <a:t>（レニー）</a:t>
            </a:r>
            <a:endParaRPr lang="en-US" altLang="ja-JP" sz="1400" dirty="0" smtClean="0"/>
          </a:p>
          <a:p>
            <a:r>
              <a:rPr lang="ja-JP" altLang="en-US" sz="1400" dirty="0"/>
              <a:t>長崎県長崎市琴海形上町</a:t>
            </a:r>
            <a:r>
              <a:rPr lang="en-US" altLang="ja-JP" sz="1400" dirty="0" smtClean="0"/>
              <a:t>287</a:t>
            </a:r>
            <a:r>
              <a:rPr lang="en-US" altLang="ja-JP" sz="1400" dirty="0"/>
              <a:t/>
            </a:r>
            <a:br>
              <a:rPr lang="en-US" altLang="ja-JP" sz="1400" dirty="0"/>
            </a:br>
            <a:r>
              <a:rPr lang="en-US" altLang="ja-JP" sz="1400" dirty="0" smtClean="0"/>
              <a:t>TEL:050-5474-1286</a:t>
            </a:r>
            <a:r>
              <a:rPr lang="en-US" altLang="ja-JP" sz="1400" dirty="0"/>
              <a:t/>
            </a:r>
            <a:br>
              <a:rPr lang="en-US" altLang="ja-JP" sz="1400" dirty="0"/>
            </a:br>
            <a:r>
              <a:rPr lang="en-US" altLang="ja-JP" sz="1400" dirty="0" err="1" smtClean="0"/>
              <a:t>MAIL:support</a:t>
            </a:r>
            <a:r>
              <a:rPr lang="en-US" altLang="ja-JP" sz="1400" dirty="0" err="1" smtClean="0">
                <a:hlinkClick r:id="rId8"/>
              </a:rPr>
              <a:t>@reny.jp</a:t>
            </a:r>
            <a:r>
              <a:rPr lang="en-US" altLang="ja-JP" sz="1400" dirty="0"/>
              <a:t/>
            </a:r>
            <a:br>
              <a:rPr lang="en-US" altLang="ja-JP" sz="1400" dirty="0"/>
            </a:br>
            <a:r>
              <a:rPr lang="ja-JP" altLang="en-US" sz="1100" dirty="0" smtClean="0"/>
              <a:t>担当：松本　礼</a:t>
            </a:r>
            <a:endParaRPr lang="en-US" altLang="ja-JP" sz="1100" dirty="0" smtClean="0"/>
          </a:p>
        </p:txBody>
      </p:sp>
      <p:pic>
        <p:nvPicPr>
          <p:cNvPr id="1026" name="Picture 2" descr="C:\Users\all_g\Downloads\QR_057598.png"/>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603950" y="8450902"/>
            <a:ext cx="583869" cy="583869"/>
          </a:xfrm>
          <a:prstGeom prst="rect">
            <a:avLst/>
          </a:prstGeom>
          <a:noFill/>
          <a:extLst>
            <a:ext uri="{909E8E84-426E-40DD-AFC4-6F175D3DCCD1}">
              <a14:hiddenFill xmlns:a14="http://schemas.microsoft.com/office/drawing/2010/main">
                <a:solidFill>
                  <a:srgbClr val="FFFFFF"/>
                </a:solidFill>
              </a14:hiddenFill>
            </a:ext>
          </a:extLst>
        </p:spPr>
      </p:pic>
      <p:sp>
        <p:nvSpPr>
          <p:cNvPr id="21" name="テキスト ボックス 20"/>
          <p:cNvSpPr txBox="1"/>
          <p:nvPr/>
        </p:nvSpPr>
        <p:spPr>
          <a:xfrm>
            <a:off x="32895" y="7946292"/>
            <a:ext cx="1596912" cy="1169551"/>
          </a:xfrm>
          <a:prstGeom prst="rect">
            <a:avLst/>
          </a:prstGeom>
          <a:noFill/>
          <a:ln>
            <a:solidFill>
              <a:schemeClr val="bg2">
                <a:lumMod val="50000"/>
              </a:schemeClr>
            </a:solidFill>
          </a:ln>
        </p:spPr>
        <p:txBody>
          <a:bodyPr wrap="none" rtlCol="0">
            <a:spAutoFit/>
          </a:bodyPr>
          <a:lstStyle/>
          <a:p>
            <a:r>
              <a:rPr lang="en-US" altLang="ja-JP" sz="1400" dirty="0" smtClean="0"/>
              <a:t>WEB</a:t>
            </a:r>
            <a:r>
              <a:rPr lang="ja-JP" altLang="en-US" sz="1400" dirty="0" smtClean="0"/>
              <a:t>サイトはこちら</a:t>
            </a:r>
            <a:endParaRPr lang="en-US" altLang="ja-JP" sz="1400" dirty="0" smtClean="0"/>
          </a:p>
          <a:p>
            <a:r>
              <a:rPr lang="en-US" altLang="ja-JP" sz="1400" dirty="0" smtClean="0"/>
              <a:t>https://reny.jp</a:t>
            </a:r>
            <a:endParaRPr lang="en-US" altLang="ja-JP" sz="1400" dirty="0"/>
          </a:p>
          <a:p>
            <a:endParaRPr lang="en-US" altLang="ja-JP" sz="1400" dirty="0" smtClean="0"/>
          </a:p>
          <a:p>
            <a:endParaRPr lang="en-US" altLang="ja-JP" sz="1400" dirty="0"/>
          </a:p>
          <a:p>
            <a:endParaRPr kumimoji="1" lang="ja-JP" altLang="en-US" sz="1400" dirty="0"/>
          </a:p>
        </p:txBody>
      </p:sp>
      <p:pic>
        <p:nvPicPr>
          <p:cNvPr id="1027" name="Picture 3" descr="C:\Users\all_g\Downloads\QR_ウェブサイト.png"/>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527354" y="8465940"/>
            <a:ext cx="607994" cy="60799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7071887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18528</TotalTime>
  <Words>223</Words>
  <Application>Microsoft Office PowerPoint</Application>
  <PresentationFormat>画面に合わせる (4:3)</PresentationFormat>
  <Paragraphs>30</Paragraphs>
  <Slides>2</Slides>
  <Notes>0</Notes>
  <HiddenSlides>0</HiddenSlides>
  <MMClips>0</MMClips>
  <ScaleCrop>false</ScaleCrop>
  <HeadingPairs>
    <vt:vector size="4" baseType="variant">
      <vt:variant>
        <vt:lpstr>テーマ</vt:lpstr>
      </vt:variant>
      <vt:variant>
        <vt:i4>1</vt:i4>
      </vt:variant>
      <vt:variant>
        <vt:lpstr>スライド タイトル</vt:lpstr>
      </vt:variant>
      <vt:variant>
        <vt:i4>2</vt:i4>
      </vt:variant>
    </vt:vector>
  </HeadingPairs>
  <TitlesOfParts>
    <vt:vector size="3" baseType="lpstr">
      <vt:lpstr>Office ​​テーマ</vt:lpstr>
      <vt:lpstr>宛名ゾーン</vt:lpstr>
      <vt:lpstr>空き状況や費用からちょっとした疑問まで気になることがございましたらお気軽にお問合せください。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宛名ゾーン</dc:title>
  <dc:creator>松本礼</dc:creator>
  <cp:lastModifiedBy>松本礼</cp:lastModifiedBy>
  <cp:revision>24</cp:revision>
  <dcterms:created xsi:type="dcterms:W3CDTF">2023-08-04T16:17:55Z</dcterms:created>
  <dcterms:modified xsi:type="dcterms:W3CDTF">2023-09-14T17:37:21Z</dcterms:modified>
</cp:coreProperties>
</file>