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61" r:id="rId2"/>
  </p:sldIdLst>
  <p:sldSz cx="15119350" cy="21383625"/>
  <p:notesSz cx="7105650" cy="10239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-1555" y="-29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6800" cy="46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冬樹 貴志" userId="c66b058468c40b8e" providerId="LiveId" clId="{3AEBB500-738F-44C7-936A-9813B35EE8F1}"/>
    <pc:docChg chg="undo custSel modSld">
      <pc:chgData name="冬樹 貴志" userId="c66b058468c40b8e" providerId="LiveId" clId="{3AEBB500-738F-44C7-936A-9813B35EE8F1}" dt="2023-07-04T05:34:02.645" v="2408" actId="478"/>
      <pc:docMkLst>
        <pc:docMk/>
      </pc:docMkLst>
      <pc:sldChg chg="addSp delSp modSp mod">
        <pc:chgData name="冬樹 貴志" userId="c66b058468c40b8e" providerId="LiveId" clId="{3AEBB500-738F-44C7-936A-9813B35EE8F1}" dt="2023-07-04T05:34:02.645" v="2408" actId="478"/>
        <pc:sldMkLst>
          <pc:docMk/>
          <pc:sldMk cId="2048928531" sldId="261"/>
        </pc:sldMkLst>
        <pc:spChg chg="add mod">
          <ac:chgData name="冬樹 貴志" userId="c66b058468c40b8e" providerId="LiveId" clId="{3AEBB500-738F-44C7-936A-9813B35EE8F1}" dt="2023-07-04T05:01:19.815" v="1983" actId="207"/>
          <ac:spMkLst>
            <pc:docMk/>
            <pc:sldMk cId="2048928531" sldId="261"/>
            <ac:spMk id="23" creationId="{B0CD01A1-CCBC-FEDA-C4FC-FCAC49111F92}"/>
          </ac:spMkLst>
        </pc:spChg>
        <pc:spChg chg="add mod">
          <ac:chgData name="冬樹 貴志" userId="c66b058468c40b8e" providerId="LiveId" clId="{3AEBB500-738F-44C7-936A-9813B35EE8F1}" dt="2023-07-04T05:01:12.895" v="1981" actId="1076"/>
          <ac:spMkLst>
            <pc:docMk/>
            <pc:sldMk cId="2048928531" sldId="261"/>
            <ac:spMk id="24" creationId="{D13B8E5F-881E-0DA9-77CE-1039CB445060}"/>
          </ac:spMkLst>
        </pc:spChg>
        <pc:spChg chg="add mod ord">
          <ac:chgData name="冬樹 貴志" userId="c66b058468c40b8e" providerId="LiveId" clId="{3AEBB500-738F-44C7-936A-9813B35EE8F1}" dt="2023-07-04T05:07:55.258" v="2189" actId="1076"/>
          <ac:spMkLst>
            <pc:docMk/>
            <pc:sldMk cId="2048928531" sldId="261"/>
            <ac:spMk id="25" creationId="{D5257804-DE90-4284-7929-51A8AD915F16}"/>
          </ac:spMkLst>
        </pc:spChg>
        <pc:spChg chg="add mod">
          <ac:chgData name="冬樹 貴志" userId="c66b058468c40b8e" providerId="LiveId" clId="{3AEBB500-738F-44C7-936A-9813B35EE8F1}" dt="2023-07-04T04:48:59.019" v="1479" actId="1076"/>
          <ac:spMkLst>
            <pc:docMk/>
            <pc:sldMk cId="2048928531" sldId="261"/>
            <ac:spMk id="26" creationId="{6657AFAB-3DED-E59F-AB26-2A28B85B420B}"/>
          </ac:spMkLst>
        </pc:spChg>
        <pc:spChg chg="add del mod">
          <ac:chgData name="冬樹 貴志" userId="c66b058468c40b8e" providerId="LiveId" clId="{3AEBB500-738F-44C7-936A-9813B35EE8F1}" dt="2023-07-04T04:38:25.523" v="992"/>
          <ac:spMkLst>
            <pc:docMk/>
            <pc:sldMk cId="2048928531" sldId="261"/>
            <ac:spMk id="27" creationId="{8A9A97DA-42F9-DA00-CA9F-6A2F7CF443E4}"/>
          </ac:spMkLst>
        </pc:spChg>
        <pc:spChg chg="add mod">
          <ac:chgData name="冬樹 貴志" userId="c66b058468c40b8e" providerId="LiveId" clId="{3AEBB500-738F-44C7-936A-9813B35EE8F1}" dt="2023-07-04T05:07:48.759" v="2188" actId="1076"/>
          <ac:spMkLst>
            <pc:docMk/>
            <pc:sldMk cId="2048928531" sldId="261"/>
            <ac:spMk id="28" creationId="{5A31FC3B-4A90-81FF-21D1-CC7A92D95FCC}"/>
          </ac:spMkLst>
        </pc:spChg>
        <pc:spChg chg="add mod">
          <ac:chgData name="冬樹 貴志" userId="c66b058468c40b8e" providerId="LiveId" clId="{3AEBB500-738F-44C7-936A-9813B35EE8F1}" dt="2023-07-04T05:23:39.275" v="2358" actId="1076"/>
          <ac:spMkLst>
            <pc:docMk/>
            <pc:sldMk cId="2048928531" sldId="261"/>
            <ac:spMk id="30" creationId="{EC22C3ED-E22B-F574-EE0F-7A51906067F4}"/>
          </ac:spMkLst>
        </pc:spChg>
        <pc:spChg chg="add del mod">
          <ac:chgData name="冬樹 貴志" userId="c66b058468c40b8e" providerId="LiveId" clId="{3AEBB500-738F-44C7-936A-9813B35EE8F1}" dt="2023-07-04T05:00:59.828" v="1977" actId="478"/>
          <ac:spMkLst>
            <pc:docMk/>
            <pc:sldMk cId="2048928531" sldId="261"/>
            <ac:spMk id="36" creationId="{C41481B4-E32D-4FB4-58BF-F2707FA90C93}"/>
          </ac:spMkLst>
        </pc:spChg>
        <pc:spChg chg="add mod ord">
          <ac:chgData name="冬樹 貴志" userId="c66b058468c40b8e" providerId="LiveId" clId="{3AEBB500-738F-44C7-936A-9813B35EE8F1}" dt="2023-07-04T05:14:58.746" v="2240" actId="1076"/>
          <ac:spMkLst>
            <pc:docMk/>
            <pc:sldMk cId="2048928531" sldId="261"/>
            <ac:spMk id="37" creationId="{32F8DD35-D1FC-B334-F0DF-287B280713BF}"/>
          </ac:spMkLst>
        </pc:spChg>
        <pc:spChg chg="add mod">
          <ac:chgData name="冬樹 貴志" userId="c66b058468c40b8e" providerId="LiveId" clId="{3AEBB500-738F-44C7-936A-9813B35EE8F1}" dt="2023-07-04T05:24:29.401" v="2372" actId="1076"/>
          <ac:spMkLst>
            <pc:docMk/>
            <pc:sldMk cId="2048928531" sldId="261"/>
            <ac:spMk id="43" creationId="{0E65F785-2941-B8B4-490B-0F6487B70223}"/>
          </ac:spMkLst>
        </pc:spChg>
        <pc:spChg chg="add del">
          <ac:chgData name="冬樹 貴志" userId="c66b058468c40b8e" providerId="LiveId" clId="{3AEBB500-738F-44C7-936A-9813B35EE8F1}" dt="2023-07-04T05:07:03.584" v="2178" actId="478"/>
          <ac:spMkLst>
            <pc:docMk/>
            <pc:sldMk cId="2048928531" sldId="261"/>
            <ac:spMk id="45" creationId="{043F7EEB-48C5-A4CC-3D12-5F36EFE9C623}"/>
          </ac:spMkLst>
        </pc:spChg>
        <pc:spChg chg="mod">
          <ac:chgData name="冬樹 貴志" userId="c66b058468c40b8e" providerId="LiveId" clId="{3AEBB500-738F-44C7-936A-9813B35EE8F1}" dt="2023-07-04T05:18:13.262" v="2279" actId="1076"/>
          <ac:spMkLst>
            <pc:docMk/>
            <pc:sldMk cId="2048928531" sldId="261"/>
            <ac:spMk id="52" creationId="{2C6BEDC0-6E21-316A-3889-C7D9DE8733AB}"/>
          </ac:spMkLst>
        </pc:spChg>
        <pc:spChg chg="mod">
          <ac:chgData name="冬樹 貴志" userId="c66b058468c40b8e" providerId="LiveId" clId="{3AEBB500-738F-44C7-936A-9813B35EE8F1}" dt="2023-07-04T05:14:03.353" v="2229"/>
          <ac:spMkLst>
            <pc:docMk/>
            <pc:sldMk cId="2048928531" sldId="261"/>
            <ac:spMk id="56" creationId="{500E9EE9-7C89-3B15-40AD-4C773AF97064}"/>
          </ac:spMkLst>
        </pc:spChg>
        <pc:grpChg chg="add mod">
          <ac:chgData name="冬樹 貴志" userId="c66b058468c40b8e" providerId="LiveId" clId="{3AEBB500-738F-44C7-936A-9813B35EE8F1}" dt="2023-07-04T05:15:07.716" v="2243" actId="1076"/>
          <ac:grpSpMkLst>
            <pc:docMk/>
            <pc:sldMk cId="2048928531" sldId="261"/>
            <ac:grpSpMk id="54" creationId="{5848AFD9-992F-962B-F315-F2560C6C64CF}"/>
          </ac:grpSpMkLst>
        </pc:grpChg>
        <pc:grpChg chg="mod">
          <ac:chgData name="冬樹 貴志" userId="c66b058468c40b8e" providerId="LiveId" clId="{3AEBB500-738F-44C7-936A-9813B35EE8F1}" dt="2023-07-04T05:14:03.353" v="2229"/>
          <ac:grpSpMkLst>
            <pc:docMk/>
            <pc:sldMk cId="2048928531" sldId="261"/>
            <ac:grpSpMk id="55" creationId="{76B080D9-EF9E-5E22-EE13-6BE3B4BB79D4}"/>
          </ac:grpSpMkLst>
        </pc:grpChg>
        <pc:picChg chg="add mod ord modCrop">
          <ac:chgData name="冬樹 貴志" userId="c66b058468c40b8e" providerId="LiveId" clId="{3AEBB500-738F-44C7-936A-9813B35EE8F1}" dt="2023-07-04T04:28:00.495" v="126" actId="1076"/>
          <ac:picMkLst>
            <pc:docMk/>
            <pc:sldMk cId="2048928531" sldId="261"/>
            <ac:picMk id="3" creationId="{D4EE3F4E-4694-394D-7147-1036275AB99A}"/>
          </ac:picMkLst>
        </pc:picChg>
        <pc:picChg chg="add mod">
          <ac:chgData name="冬樹 貴志" userId="c66b058468c40b8e" providerId="LiveId" clId="{3AEBB500-738F-44C7-936A-9813B35EE8F1}" dt="2023-07-04T05:32:33.593" v="2396" actId="1035"/>
          <ac:picMkLst>
            <pc:docMk/>
            <pc:sldMk cId="2048928531" sldId="261"/>
            <ac:picMk id="4" creationId="{F00FEF9B-5D89-9C55-1DE0-328FA169EAD2}"/>
          </ac:picMkLst>
        </pc:picChg>
        <pc:picChg chg="add del mod">
          <ac:chgData name="冬樹 貴志" userId="c66b058468c40b8e" providerId="LiveId" clId="{3AEBB500-738F-44C7-936A-9813B35EE8F1}" dt="2023-07-04T04:20:46.726" v="59" actId="478"/>
          <ac:picMkLst>
            <pc:docMk/>
            <pc:sldMk cId="2048928531" sldId="261"/>
            <ac:picMk id="5" creationId="{78FD32BB-3530-2BB5-F43E-B7F5726C3155}"/>
          </ac:picMkLst>
        </pc:picChg>
        <pc:picChg chg="add del mod">
          <ac:chgData name="冬樹 貴志" userId="c66b058468c40b8e" providerId="LiveId" clId="{3AEBB500-738F-44C7-936A-9813B35EE8F1}" dt="2023-07-04T05:34:02.645" v="2408" actId="478"/>
          <ac:picMkLst>
            <pc:docMk/>
            <pc:sldMk cId="2048928531" sldId="261"/>
            <ac:picMk id="5" creationId="{A8062FC0-F246-85CB-8448-08A90D00E6E0}"/>
          </ac:picMkLst>
        </pc:picChg>
        <pc:picChg chg="add del mod modCrop">
          <ac:chgData name="冬樹 貴志" userId="c66b058468c40b8e" providerId="LiveId" clId="{3AEBB500-738F-44C7-936A-9813B35EE8F1}" dt="2023-07-04T05:32:58.841" v="2400" actId="478"/>
          <ac:picMkLst>
            <pc:docMk/>
            <pc:sldMk cId="2048928531" sldId="261"/>
            <ac:picMk id="7" creationId="{AB916A83-A424-669A-E64A-EF995C00B15C}"/>
          </ac:picMkLst>
        </pc:picChg>
        <pc:picChg chg="del mod">
          <ac:chgData name="冬樹 貴志" userId="c66b058468c40b8e" providerId="LiveId" clId="{3AEBB500-738F-44C7-936A-9813B35EE8F1}" dt="2023-07-04T04:27:40.257" v="120" actId="478"/>
          <ac:picMkLst>
            <pc:docMk/>
            <pc:sldMk cId="2048928531" sldId="261"/>
            <ac:picMk id="9" creationId="{D26867D1-D210-ADC1-3D7F-99A6F7C699C0}"/>
          </ac:picMkLst>
        </pc:picChg>
        <pc:picChg chg="add mod modCrop">
          <ac:chgData name="冬樹 貴志" userId="c66b058468c40b8e" providerId="LiveId" clId="{3AEBB500-738F-44C7-936A-9813B35EE8F1}" dt="2023-07-04T04:28:00.276" v="125" actId="1076"/>
          <ac:picMkLst>
            <pc:docMk/>
            <pc:sldMk cId="2048928531" sldId="261"/>
            <ac:picMk id="10" creationId="{275B8D1E-8EDD-66E2-AA15-F7A8D5839A1F}"/>
          </ac:picMkLst>
        </pc:picChg>
        <pc:picChg chg="add del mod">
          <ac:chgData name="冬樹 貴志" userId="c66b058468c40b8e" providerId="LiveId" clId="{3AEBB500-738F-44C7-936A-9813B35EE8F1}" dt="2023-07-04T04:20:49.351" v="61" actId="478"/>
          <ac:picMkLst>
            <pc:docMk/>
            <pc:sldMk cId="2048928531" sldId="261"/>
            <ac:picMk id="12" creationId="{BEB92C5B-320E-3A35-0E47-AE11A3928932}"/>
          </ac:picMkLst>
        </pc:picChg>
        <pc:picChg chg="add del mod">
          <ac:chgData name="冬樹 貴志" userId="c66b058468c40b8e" providerId="LiveId" clId="{3AEBB500-738F-44C7-936A-9813B35EE8F1}" dt="2023-07-04T04:20:49.054" v="60" actId="478"/>
          <ac:picMkLst>
            <pc:docMk/>
            <pc:sldMk cId="2048928531" sldId="261"/>
            <ac:picMk id="14" creationId="{F10F2236-FE91-CFF2-C4C0-177485E3CC70}"/>
          </ac:picMkLst>
        </pc:picChg>
        <pc:picChg chg="add del mod">
          <ac:chgData name="冬樹 貴志" userId="c66b058468c40b8e" providerId="LiveId" clId="{3AEBB500-738F-44C7-936A-9813B35EE8F1}" dt="2023-07-04T04:22:32.068" v="64" actId="478"/>
          <ac:picMkLst>
            <pc:docMk/>
            <pc:sldMk cId="2048928531" sldId="261"/>
            <ac:picMk id="16" creationId="{D724401A-25B1-FCFD-E520-D4C0A12EB596}"/>
          </ac:picMkLst>
        </pc:picChg>
        <pc:picChg chg="add mod ord modCrop">
          <ac:chgData name="冬樹 貴志" userId="c66b058468c40b8e" providerId="LiveId" clId="{3AEBB500-738F-44C7-936A-9813B35EE8F1}" dt="2023-07-04T05:32:47.534" v="2399" actId="1037"/>
          <ac:picMkLst>
            <pc:docMk/>
            <pc:sldMk cId="2048928531" sldId="261"/>
            <ac:picMk id="18" creationId="{049ACE47-B07F-A4EB-BA06-905BAC136BCD}"/>
          </ac:picMkLst>
        </pc:picChg>
        <pc:picChg chg="add del mod modCrop">
          <ac:chgData name="冬樹 貴志" userId="c66b058468c40b8e" providerId="LiveId" clId="{3AEBB500-738F-44C7-936A-9813B35EE8F1}" dt="2023-07-04T04:24:52.105" v="86" actId="478"/>
          <ac:picMkLst>
            <pc:docMk/>
            <pc:sldMk cId="2048928531" sldId="261"/>
            <ac:picMk id="20" creationId="{60C9281B-45F0-B104-E1B2-1016F322BA3F}"/>
          </ac:picMkLst>
        </pc:picChg>
        <pc:picChg chg="add mod modCrop">
          <ac:chgData name="冬樹 貴志" userId="c66b058468c40b8e" providerId="LiveId" clId="{3AEBB500-738F-44C7-936A-9813B35EE8F1}" dt="2023-07-04T05:32:40.322" v="2397" actId="14100"/>
          <ac:picMkLst>
            <pc:docMk/>
            <pc:sldMk cId="2048928531" sldId="261"/>
            <ac:picMk id="22" creationId="{40FA6E33-821A-53FC-C7FC-31301DF2CC25}"/>
          </ac:picMkLst>
        </pc:picChg>
        <pc:picChg chg="add del mod">
          <ac:chgData name="冬樹 貴志" userId="c66b058468c40b8e" providerId="LiveId" clId="{3AEBB500-738F-44C7-936A-9813B35EE8F1}" dt="2023-07-04T05:20:28.532" v="2308" actId="478"/>
          <ac:picMkLst>
            <pc:docMk/>
            <pc:sldMk cId="2048928531" sldId="261"/>
            <ac:picMk id="32" creationId="{944DD788-40AA-9406-92F5-CF3AFDC7E8A9}"/>
          </ac:picMkLst>
        </pc:picChg>
        <pc:picChg chg="add mod modCrop">
          <ac:chgData name="冬樹 貴志" userId="c66b058468c40b8e" providerId="LiveId" clId="{3AEBB500-738F-44C7-936A-9813B35EE8F1}" dt="2023-07-04T05:08:09.417" v="2190" actId="1076"/>
          <ac:picMkLst>
            <pc:docMk/>
            <pc:sldMk cId="2048928531" sldId="261"/>
            <ac:picMk id="34" creationId="{5BF516AC-B0A2-C496-236A-1CBA0DEB7985}"/>
          </ac:picMkLst>
        </pc:picChg>
        <pc:picChg chg="add mod">
          <ac:chgData name="冬樹 貴志" userId="c66b058468c40b8e" providerId="LiveId" clId="{3AEBB500-738F-44C7-936A-9813B35EE8F1}" dt="2023-07-04T05:33:06.398" v="2402" actId="1037"/>
          <ac:picMkLst>
            <pc:docMk/>
            <pc:sldMk cId="2048928531" sldId="261"/>
            <ac:picMk id="35" creationId="{4A2DDC05-00D6-F568-31FA-DD8B5E0A48CA}"/>
          </ac:picMkLst>
        </pc:picChg>
        <pc:picChg chg="add mod">
          <ac:chgData name="冬樹 貴志" userId="c66b058468c40b8e" providerId="LiveId" clId="{3AEBB500-738F-44C7-936A-9813B35EE8F1}" dt="2023-07-04T05:02:15.034" v="1988"/>
          <ac:picMkLst>
            <pc:docMk/>
            <pc:sldMk cId="2048928531" sldId="261"/>
            <ac:picMk id="38" creationId="{2888B08F-C99A-8E9A-590F-99958A471A04}"/>
          </ac:picMkLst>
        </pc:picChg>
        <pc:picChg chg="add del mod">
          <ac:chgData name="冬樹 貴志" userId="c66b058468c40b8e" providerId="LiveId" clId="{3AEBB500-738F-44C7-936A-9813B35EE8F1}" dt="2023-07-04T05:02:20.485" v="1991" actId="478"/>
          <ac:picMkLst>
            <pc:docMk/>
            <pc:sldMk cId="2048928531" sldId="261"/>
            <ac:picMk id="39" creationId="{FEB531D7-D8A7-B6F7-276F-5EFCA23B5D45}"/>
          </ac:picMkLst>
        </pc:picChg>
        <pc:picChg chg="add mod">
          <ac:chgData name="冬樹 貴志" userId="c66b058468c40b8e" providerId="LiveId" clId="{3AEBB500-738F-44C7-936A-9813B35EE8F1}" dt="2023-07-04T05:02:45.701" v="2002" actId="1076"/>
          <ac:picMkLst>
            <pc:docMk/>
            <pc:sldMk cId="2048928531" sldId="261"/>
            <ac:picMk id="40" creationId="{915FA0AF-5F31-C8FE-AE6E-F7C6989B124E}"/>
          </ac:picMkLst>
        </pc:picChg>
        <pc:picChg chg="add mod">
          <ac:chgData name="冬樹 貴志" userId="c66b058468c40b8e" providerId="LiveId" clId="{3AEBB500-738F-44C7-936A-9813B35EE8F1}" dt="2023-07-04T05:14:54.716" v="2239" actId="1076"/>
          <ac:picMkLst>
            <pc:docMk/>
            <pc:sldMk cId="2048928531" sldId="261"/>
            <ac:picMk id="42" creationId="{97D45C20-2FB7-CEC6-2CF3-8207A03BA1EB}"/>
          </ac:picMkLst>
        </pc:picChg>
        <pc:picChg chg="add mod">
          <ac:chgData name="冬樹 貴志" userId="c66b058468c40b8e" providerId="LiveId" clId="{3AEBB500-738F-44C7-936A-9813B35EE8F1}" dt="2023-07-04T05:24:10.956" v="2370" actId="1076"/>
          <ac:picMkLst>
            <pc:docMk/>
            <pc:sldMk cId="2048928531" sldId="261"/>
            <ac:picMk id="47" creationId="{2907236F-CF99-4B48-3A62-00F176074B44}"/>
          </ac:picMkLst>
        </pc:picChg>
        <pc:picChg chg="add mod">
          <ac:chgData name="冬樹 貴志" userId="c66b058468c40b8e" providerId="LiveId" clId="{3AEBB500-738F-44C7-936A-9813B35EE8F1}" dt="2023-07-04T05:24:05.127" v="2367" actId="1076"/>
          <ac:picMkLst>
            <pc:docMk/>
            <pc:sldMk cId="2048928531" sldId="261"/>
            <ac:picMk id="49" creationId="{E6C0504D-7444-A3A4-7B41-899BCF66DB00}"/>
          </ac:picMkLst>
        </pc:picChg>
        <pc:picChg chg="add del mod modCrop">
          <ac:chgData name="冬樹 貴志" userId="c66b058468c40b8e" providerId="LiveId" clId="{3AEBB500-738F-44C7-936A-9813B35EE8F1}" dt="2023-07-04T05:11:30.161" v="2225" actId="478"/>
          <ac:picMkLst>
            <pc:docMk/>
            <pc:sldMk cId="2048928531" sldId="261"/>
            <ac:picMk id="51" creationId="{C4FE40C9-CC96-F859-79DB-E60FFA93A2B3}"/>
          </ac:picMkLst>
        </pc:picChg>
        <pc:picChg chg="add del mod">
          <ac:chgData name="冬樹 貴志" userId="c66b058468c40b8e" providerId="LiveId" clId="{3AEBB500-738F-44C7-936A-9813B35EE8F1}" dt="2023-07-04T05:13:39.590" v="2228" actId="478"/>
          <ac:picMkLst>
            <pc:docMk/>
            <pc:sldMk cId="2048928531" sldId="261"/>
            <ac:picMk id="53" creationId="{C13C7A7E-18E8-A427-139B-8AD676F8BD66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57" creationId="{291067A6-EF52-212E-5BED-FC6BD26CB3C6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58" creationId="{DD2A9592-2C32-AB37-20D6-9A3FD739B7D9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59" creationId="{E9144191-C920-EB4F-9A99-E73746105D75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60" creationId="{8C3E12A6-17E3-12A9-0E56-A52FCAB222B5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61" creationId="{8C143887-3B95-3A2C-7957-E368F4738CB7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62" creationId="{604EB919-D419-CB4D-4176-662377C43159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63" creationId="{707155B2-9FE1-8414-D1BE-12EDA50E3CD9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64" creationId="{FB648D7C-B0CB-F68A-6192-FBE195C3E1F2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65" creationId="{F13D348F-7CBC-7B59-EA1C-0F0B8B73EA4F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66" creationId="{7BD871D8-AAD5-98FB-308F-48C632FB17FC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67" creationId="{B1635B80-C997-C5B6-95D2-B5CA8306F893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68" creationId="{0FD2FB55-51DC-F7E8-6DB6-6B6CC6BAA7C2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69" creationId="{D8C40E72-D4BC-AE8C-5E85-9DF898F37416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70" creationId="{8EA4E32A-A764-1253-C34C-1BA0BEF5D5F0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71" creationId="{855DEB34-3D1B-0BFE-4643-C2EDCB80ECCB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72" creationId="{CF63D0E5-0598-E904-618D-42367E0ECB26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73" creationId="{065C0B61-6854-904E-900D-51B4BD480BF1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74" creationId="{3E8BBCB9-AE38-A383-E10C-A1A9E90F11B2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75" creationId="{45709A4C-1496-0194-B2F2-BFE6C9124281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76" creationId="{339E08C7-2FF9-8643-203A-4C5121033B6E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77" creationId="{942AE7FA-9A84-A2A2-0923-AD09553F57A2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78" creationId="{31E135CE-88F5-C252-2CAA-D78BC96872AE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79" creationId="{6366F17B-0B91-38A0-E4E9-476612C86A82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80" creationId="{E6934AAA-6F46-DBF6-644A-EAB7425EE9F5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81" creationId="{1795D0C1-EA45-C443-39C5-9A55BF9BB521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82" creationId="{25D3D447-3564-2BA6-1FA3-7FE6F457F336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83" creationId="{414F3F9D-0000-EA4C-F41F-0CE31BEFD44C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84" creationId="{800BFB35-5B6A-93EA-4DAF-681C1204D860}"/>
          </ac:picMkLst>
        </pc:picChg>
        <pc:picChg chg="mod">
          <ac:chgData name="冬樹 貴志" userId="c66b058468c40b8e" providerId="LiveId" clId="{3AEBB500-738F-44C7-936A-9813B35EE8F1}" dt="2023-07-04T05:14:03.353" v="2229"/>
          <ac:picMkLst>
            <pc:docMk/>
            <pc:sldMk cId="2048928531" sldId="261"/>
            <ac:picMk id="85" creationId="{F1F7B398-EE26-453B-B6A7-2B2E562965A0}"/>
          </ac:picMkLst>
        </pc:picChg>
        <pc:picChg chg="add mod">
          <ac:chgData name="冬樹 貴志" userId="c66b058468c40b8e" providerId="LiveId" clId="{3AEBB500-738F-44C7-936A-9813B35EE8F1}" dt="2023-07-04T05:23:49.577" v="2359" actId="1076"/>
          <ac:picMkLst>
            <pc:docMk/>
            <pc:sldMk cId="2048928531" sldId="261"/>
            <ac:picMk id="87" creationId="{C8B850F3-8183-1CF0-E82D-F4E39642EE90}"/>
          </ac:picMkLst>
        </pc:picChg>
        <pc:picChg chg="add mod">
          <ac:chgData name="冬樹 貴志" userId="c66b058468c40b8e" providerId="LiveId" clId="{3AEBB500-738F-44C7-936A-9813B35EE8F1}" dt="2023-07-04T05:23:49.577" v="2359" actId="1076"/>
          <ac:picMkLst>
            <pc:docMk/>
            <pc:sldMk cId="2048928531" sldId="261"/>
            <ac:picMk id="89" creationId="{338338D2-37D6-3C71-236C-5C409542D2ED}"/>
          </ac:picMkLst>
        </pc:picChg>
        <pc:picChg chg="add mod">
          <ac:chgData name="冬樹 貴志" userId="c66b058468c40b8e" providerId="LiveId" clId="{3AEBB500-738F-44C7-936A-9813B35EE8F1}" dt="2023-07-04T05:23:49.577" v="2359" actId="1076"/>
          <ac:picMkLst>
            <pc:docMk/>
            <pc:sldMk cId="2048928531" sldId="261"/>
            <ac:picMk id="91" creationId="{5A73159E-11D5-7DE6-4DCE-DE4F432472EE}"/>
          </ac:picMkLst>
        </pc:picChg>
        <pc:picChg chg="add mod">
          <ac:chgData name="冬樹 貴志" userId="c66b058468c40b8e" providerId="LiveId" clId="{3AEBB500-738F-44C7-936A-9813B35EE8F1}" dt="2023-07-04T05:23:49.577" v="2359" actId="1076"/>
          <ac:picMkLst>
            <pc:docMk/>
            <pc:sldMk cId="2048928531" sldId="261"/>
            <ac:picMk id="93" creationId="{1D9501AB-15E0-5378-8130-26750E55BB83}"/>
          </ac:picMkLst>
        </pc:picChg>
        <pc:picChg chg="add del mod">
          <ac:chgData name="冬樹 貴志" userId="c66b058468c40b8e" providerId="LiveId" clId="{3AEBB500-738F-44C7-936A-9813B35EE8F1}" dt="2023-07-04T05:16:48.223" v="2250" actId="478"/>
          <ac:picMkLst>
            <pc:docMk/>
            <pc:sldMk cId="2048928531" sldId="261"/>
            <ac:picMk id="95" creationId="{89341678-478D-A563-EFD3-58701EB9E07A}"/>
          </ac:picMkLst>
        </pc:picChg>
        <pc:picChg chg="add del mod">
          <ac:chgData name="冬樹 貴志" userId="c66b058468c40b8e" providerId="LiveId" clId="{3AEBB500-738F-44C7-936A-9813B35EE8F1}" dt="2023-07-04T05:19:01.997" v="2291" actId="478"/>
          <ac:picMkLst>
            <pc:docMk/>
            <pc:sldMk cId="2048928531" sldId="261"/>
            <ac:picMk id="97" creationId="{7CFFD283-36B9-ADAF-7514-0DCE15FC8731}"/>
          </ac:picMkLst>
        </pc:picChg>
        <pc:picChg chg="add mod">
          <ac:chgData name="冬樹 貴志" userId="c66b058468c40b8e" providerId="LiveId" clId="{3AEBB500-738F-44C7-936A-9813B35EE8F1}" dt="2023-07-04T05:23:49.577" v="2359" actId="1076"/>
          <ac:picMkLst>
            <pc:docMk/>
            <pc:sldMk cId="2048928531" sldId="261"/>
            <ac:picMk id="99" creationId="{DC9CCE95-FD79-1BAF-D84E-882F47C9F73E}"/>
          </ac:picMkLst>
        </pc:picChg>
        <pc:picChg chg="add mod">
          <ac:chgData name="冬樹 貴志" userId="c66b058468c40b8e" providerId="LiveId" clId="{3AEBB500-738F-44C7-936A-9813B35EE8F1}" dt="2023-07-04T05:23:49.577" v="2359" actId="1076"/>
          <ac:picMkLst>
            <pc:docMk/>
            <pc:sldMk cId="2048928531" sldId="261"/>
            <ac:picMk id="101" creationId="{6FD8EC4A-9E9E-E917-9B56-2CBB25BD7E3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499590"/>
            <a:ext cx="12851448" cy="7444669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910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750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5331063"/>
            <a:ext cx="13040439" cy="8894992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14310205"/>
            <a:ext cx="13040439" cy="4677666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/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75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724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99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5"/>
            <a:ext cx="13040439" cy="413317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5241960"/>
            <a:ext cx="63961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7810963"/>
            <a:ext cx="6396193" cy="114887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5241960"/>
            <a:ext cx="64276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7810963"/>
            <a:ext cx="6427693" cy="114887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69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35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436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50"/>
            <a:ext cx="7654171" cy="15196234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433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3078850"/>
            <a:ext cx="7654171" cy="15196234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052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472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1138480"/>
            <a:ext cx="3260110" cy="1812163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1138480"/>
            <a:ext cx="9591338" cy="1812163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13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061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5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7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06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kumimoji="1"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kumimoji="1"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kumimoji="1"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" userDrawn="1">
          <p15:clr>
            <a:srgbClr val="F26B43"/>
          </p15:clr>
        </p15:guide>
        <p15:guide id="2" pos="136" userDrawn="1">
          <p15:clr>
            <a:srgbClr val="F26B43"/>
          </p15:clr>
        </p15:guide>
        <p15:guide id="3" pos="9388" userDrawn="1">
          <p15:clr>
            <a:srgbClr val="F26B43"/>
          </p15:clr>
        </p15:guide>
        <p15:guide id="4" orient="horz" pos="133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2.jpeg"/><Relationship Id="rId21" Type="http://schemas.openxmlformats.org/officeDocument/2006/relationships/image" Target="../media/image19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jpg"/><Relationship Id="rId16" Type="http://schemas.openxmlformats.org/officeDocument/2006/relationships/image" Target="../media/image14.gif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jpg"/><Relationship Id="rId15" Type="http://schemas.openxmlformats.org/officeDocument/2006/relationships/image" Target="../media/image13.gif"/><Relationship Id="rId23" Type="http://schemas.openxmlformats.org/officeDocument/2006/relationships/image" Target="../media/image21.jpeg"/><Relationship Id="rId10" Type="http://schemas.openxmlformats.org/officeDocument/2006/relationships/image" Target="../media/image8.jpg"/><Relationship Id="rId19" Type="http://schemas.openxmlformats.org/officeDocument/2006/relationships/image" Target="../media/image17.png"/><Relationship Id="rId4" Type="http://schemas.openxmlformats.org/officeDocument/2006/relationships/image" Target="../media/image3.jpg"/><Relationship Id="rId9" Type="http://schemas.openxmlformats.org/officeDocument/2006/relationships/image" Target="../media/image7.jpeg"/><Relationship Id="rId14" Type="http://schemas.openxmlformats.org/officeDocument/2006/relationships/image" Target="../media/image12.gif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049ACE47-B07F-A4EB-BA06-905BAC136B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2"/>
          <a:stretch/>
        </p:blipFill>
        <p:spPr>
          <a:xfrm>
            <a:off x="-58995" y="0"/>
            <a:ext cx="10676289" cy="7452266"/>
          </a:xfrm>
          <a:prstGeom prst="rect">
            <a:avLst/>
          </a:prstGeom>
        </p:spPr>
      </p:pic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2C6BEDC0-6E21-316A-3889-C7D9DE8733AB}"/>
              </a:ext>
            </a:extLst>
          </p:cNvPr>
          <p:cNvSpPr/>
          <p:nvPr/>
        </p:nvSpPr>
        <p:spPr>
          <a:xfrm>
            <a:off x="-13462649" y="8160105"/>
            <a:ext cx="980260" cy="122888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75B8D1E-8EDD-66E2-AA15-F7A8D5839A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9" t="20344" b="18644"/>
          <a:stretch/>
        </p:blipFill>
        <p:spPr>
          <a:xfrm rot="5400000">
            <a:off x="10298375" y="11977645"/>
            <a:ext cx="4626905" cy="544890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4EE3F4E-4694-394D-7147-1036275AB9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89"/>
          <a:stretch/>
        </p:blipFill>
        <p:spPr>
          <a:xfrm>
            <a:off x="9887378" y="7721314"/>
            <a:ext cx="5448906" cy="4656043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40FA6E33-821A-53FC-C7FC-31301DF2CC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3" r="8423"/>
          <a:stretch/>
        </p:blipFill>
        <p:spPr>
          <a:xfrm>
            <a:off x="9887377" y="17015551"/>
            <a:ext cx="5526839" cy="4430552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0CD01A1-CCBC-FEDA-C4FC-FCAC49111F92}"/>
              </a:ext>
            </a:extLst>
          </p:cNvPr>
          <p:cNvSpPr txBox="1"/>
          <p:nvPr/>
        </p:nvSpPr>
        <p:spPr>
          <a:xfrm>
            <a:off x="1764065" y="7946417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私たちと一緒に、竿燈に参加してみませんか？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13B8E5F-881E-0DA9-77CE-1039CB445060}"/>
              </a:ext>
            </a:extLst>
          </p:cNvPr>
          <p:cNvSpPr txBox="1"/>
          <p:nvPr/>
        </p:nvSpPr>
        <p:spPr>
          <a:xfrm>
            <a:off x="1443289" y="8558840"/>
            <a:ext cx="8392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上米町一丁目竿燈会　竿燈まつり参加者募集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657AFAB-3DED-E59F-AB26-2A28B85B420B}"/>
              </a:ext>
            </a:extLst>
          </p:cNvPr>
          <p:cNvSpPr txBox="1"/>
          <p:nvPr/>
        </p:nvSpPr>
        <p:spPr>
          <a:xfrm>
            <a:off x="365319" y="9443439"/>
            <a:ext cx="9417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　私たちは第一に、みんなでまつりを精一杯楽しむこと、まつりを通して秋田を</a:t>
            </a:r>
            <a:endParaRPr kumimoji="1" lang="en-US" altLang="ja-JP" sz="20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少しでも盛り上げたいという想いを持ち、日々活動しています。</a:t>
            </a:r>
          </a:p>
          <a:p>
            <a:r>
              <a: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ぜひとも、「上米町一丁目竿燈会」で一緒に竿燈まつりを楽しみましょう！</a:t>
            </a:r>
            <a:endParaRPr kumimoji="1" lang="en-US" altLang="ja-JP" sz="20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A31FC3B-4A90-81FF-21D1-CC7A92D95FCC}"/>
              </a:ext>
            </a:extLst>
          </p:cNvPr>
          <p:cNvSpPr txBox="1"/>
          <p:nvPr/>
        </p:nvSpPr>
        <p:spPr>
          <a:xfrm>
            <a:off x="448986" y="10802757"/>
            <a:ext cx="91101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chemeClr val="accent1">
                    <a:lumMod val="7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活動内容</a:t>
            </a:r>
            <a:endParaRPr kumimoji="1" lang="en-US" altLang="ja-JP" sz="2400" dirty="0">
              <a:solidFill>
                <a:schemeClr val="accent1">
                  <a:lumMod val="7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2400" dirty="0">
                <a:solidFill>
                  <a:schemeClr val="accent1">
                    <a:lumMod val="7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・竿燈まつりへの参加　・竿燈まつりに向けた練習</a:t>
            </a:r>
            <a:endParaRPr kumimoji="1" lang="en-US" altLang="ja-JP" sz="2400" dirty="0">
              <a:solidFill>
                <a:schemeClr val="accent1">
                  <a:lumMod val="7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2400" dirty="0">
                <a:solidFill>
                  <a:schemeClr val="accent1">
                    <a:lumMod val="7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・県内外イベントなどでの公演　・各種レクリエーション　など</a:t>
            </a:r>
            <a:endParaRPr kumimoji="1" lang="en-US" altLang="ja-JP" sz="2400" dirty="0">
              <a:solidFill>
                <a:schemeClr val="accent1">
                  <a:lumMod val="7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C22C3ED-E22B-F574-EE0F-7A51906067F4}"/>
              </a:ext>
            </a:extLst>
          </p:cNvPr>
          <p:cNvSpPr txBox="1"/>
          <p:nvPr/>
        </p:nvSpPr>
        <p:spPr>
          <a:xfrm>
            <a:off x="403779" y="14380989"/>
            <a:ext cx="106934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年齢・性別・居住地は問いません。必要なのは「やる気」だけで</a:t>
            </a:r>
            <a:r>
              <a:rPr lang="en-US" altLang="ja-JP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OK</a:t>
            </a:r>
            <a:r>
              <a:rPr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！</a:t>
            </a:r>
          </a:p>
          <a:p>
            <a:r>
              <a:rPr lang="en-US" altLang="ja-JP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※</a:t>
            </a:r>
            <a:r>
              <a:rPr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未経験の方、少しでも興味のある方、大歓迎です！丁寧にお教えいたします。</a:t>
            </a:r>
          </a:p>
          <a:p>
            <a:r>
              <a:rPr lang="en-US" altLang="ja-JP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※</a:t>
            </a:r>
            <a:r>
              <a:rPr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お子様のみの参加も可能です（会員がサポートいたします。）</a:t>
            </a:r>
          </a:p>
          <a:p>
            <a:endParaRPr lang="ja-JP" altLang="en-US" sz="20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まつりに参加してみたい方、興味がある方は、ぜひご連絡ください！</a:t>
            </a:r>
          </a:p>
          <a:p>
            <a:r>
              <a:rPr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練習や準備作業の見学も可能です。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5BF516AC-B0A2-C496-236A-1CBA0DEB79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679" b="85836" l="10709" r="86863">
                        <a14:foregroundMark x1="20124" y1="45771" x2="8417" y2="35047"/>
                        <a14:foregroundMark x1="8417" y1="35047" x2="12004" y2="21813"/>
                        <a14:foregroundMark x1="12004" y1="21813" x2="22363" y2="25455"/>
                        <a14:foregroundMark x1="22363" y1="25455" x2="23145" y2="37515"/>
                        <a14:foregroundMark x1="23145" y1="37515" x2="18667" y2="47794"/>
                        <a14:foregroundMark x1="18667" y1="47794" x2="18559" y2="47794"/>
                        <a14:foregroundMark x1="47721" y1="64104" x2="40221" y2="63132"/>
                        <a14:foregroundMark x1="40221" y1="63132" x2="21743" y2="72157"/>
                        <a14:foregroundMark x1="21743" y1="72157" x2="24117" y2="85350"/>
                        <a14:foregroundMark x1="24117" y1="85350" x2="48692" y2="91016"/>
                        <a14:foregroundMark x1="48692" y1="91016" x2="76774" y2="88264"/>
                        <a14:foregroundMark x1="76774" y1="88264" x2="82115" y2="71995"/>
                        <a14:foregroundMark x1="82115" y1="71995" x2="71999" y2="63577"/>
                        <a14:foregroundMark x1="71999" y1="63577" x2="44483" y2="61675"/>
                        <a14:foregroundMark x1="44483" y1="61675" x2="41300" y2="63537"/>
                        <a14:foregroundMark x1="42865" y1="70255" x2="35393" y2="71914"/>
                        <a14:foregroundMark x1="35393" y1="71914" x2="27003" y2="79927"/>
                        <a14:foregroundMark x1="27003" y1="79927" x2="68519" y2="91097"/>
                        <a14:foregroundMark x1="68519" y1="91097" x2="77826" y2="85876"/>
                        <a14:foregroundMark x1="77826" y1="85876" x2="68303" y2="78511"/>
                        <a14:foregroundMark x1="68303" y1="78511" x2="48638" y2="77782"/>
                        <a14:foregroundMark x1="48638" y1="77782" x2="41300" y2="74423"/>
                        <a14:foregroundMark x1="41300" y1="74423" x2="38198" y2="70822"/>
                        <a14:foregroundMark x1="67548" y1="51882" x2="68438" y2="39093"/>
                        <a14:foregroundMark x1="68438" y1="39093" x2="74103" y2="20316"/>
                        <a14:foregroundMark x1="74103" y1="20316" x2="81683" y2="15014"/>
                        <a14:foregroundMark x1="81683" y1="15014" x2="88562" y2="34318"/>
                        <a14:foregroundMark x1="88562" y1="34318" x2="84435" y2="48685"/>
                        <a14:foregroundMark x1="84435" y1="48685" x2="73105" y2="54148"/>
                        <a14:foregroundMark x1="73105" y1="54148" x2="65390" y2="52165"/>
                        <a14:foregroundMark x1="65390" y1="52165" x2="64823" y2="50425"/>
                        <a14:foregroundMark x1="72592" y1="46904" x2="89506" y2="42898"/>
                        <a14:foregroundMark x1="89506" y1="42898" x2="91826" y2="23270"/>
                        <a14:foregroundMark x1="91826" y1="23270" x2="86188" y2="9429"/>
                        <a14:foregroundMark x1="86188" y1="9429" x2="69679" y2="13679"/>
                        <a14:foregroundMark x1="69679" y1="13679" x2="68843" y2="31809"/>
                        <a14:foregroundMark x1="68843" y1="31809" x2="72592" y2="48968"/>
                        <a14:foregroundMark x1="77826" y1="18940" x2="79984" y2="45407"/>
                        <a14:foregroundMark x1="79984" y1="45407" x2="86620" y2="40550"/>
                        <a14:foregroundMark x1="86620" y1="40550" x2="86863" y2="22622"/>
                        <a14:foregroundMark x1="86863" y1="22622" x2="78257" y2="18656"/>
                        <a14:foregroundMark x1="78257" y1="18656" x2="78230" y2="20397"/>
                        <a14:foregroundMark x1="23226" y1="20963" x2="11842" y2="18778"/>
                        <a14:foregroundMark x1="11842" y1="18778" x2="10413" y2="35249"/>
                        <a14:foregroundMark x1="10413" y1="35249" x2="15808" y2="45528"/>
                        <a14:foregroundMark x1="15808" y1="45528" x2="24548" y2="32335"/>
                        <a14:foregroundMark x1="24548" y1="32335" x2="23577" y2="20558"/>
                        <a14:foregroundMark x1="23577" y1="20558" x2="22066" y2="19830"/>
                        <a14:foregroundMark x1="21284" y1="25334" x2="11681" y2="22825"/>
                        <a14:foregroundMark x1="11681" y1="22825" x2="10709" y2="34197"/>
                        <a14:foregroundMark x1="10709" y1="34197" x2="16320" y2="44921"/>
                        <a14:foregroundMark x1="16320" y1="44921" x2="23226" y2="31364"/>
                        <a14:foregroundMark x1="23226" y1="31364" x2="21473" y2="24484"/>
                        <a14:foregroundMark x1="31589" y1="46338" x2="25223" y2="38163"/>
                        <a14:foregroundMark x1="25223" y1="38163" x2="30834" y2="47147"/>
                        <a14:foregroundMark x1="30834" y1="47147" x2="30618" y2="45164"/>
                        <a14:foregroundMark x1="27300" y1="45771" x2="20205" y2="41724"/>
                        <a14:foregroundMark x1="20205" y1="41724" x2="25924" y2="48968"/>
                        <a14:foregroundMark x1="25924" y1="48968" x2="26922" y2="44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59" t="13347" r="12450" b="13790"/>
          <a:stretch/>
        </p:blipFill>
        <p:spPr>
          <a:xfrm rot="1082866">
            <a:off x="7497090" y="12497242"/>
            <a:ext cx="2199988" cy="1409861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4A2DDC05-00D6-F568-31FA-DD8B5E0A48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28" y="7673590"/>
            <a:ext cx="1180953" cy="1736221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5257804-DE90-4284-7929-51A8AD915F16}"/>
              </a:ext>
            </a:extLst>
          </p:cNvPr>
          <p:cNvSpPr txBox="1"/>
          <p:nvPr/>
        </p:nvSpPr>
        <p:spPr>
          <a:xfrm>
            <a:off x="403779" y="12289243"/>
            <a:ext cx="75713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chemeClr val="accent1">
                    <a:lumMod val="7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参加種目と対象年齢</a:t>
            </a:r>
            <a:endParaRPr kumimoji="1" lang="en-US" altLang="ja-JP" sz="2400" dirty="0">
              <a:solidFill>
                <a:schemeClr val="accent1">
                  <a:lumMod val="7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2400" dirty="0">
                <a:solidFill>
                  <a:schemeClr val="accent1">
                    <a:lumMod val="7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・幼若（差し手・太鼓・笛）幼稚園～小学校２・３年</a:t>
            </a:r>
            <a:endParaRPr kumimoji="1" lang="en-US" altLang="ja-JP" sz="2400" dirty="0">
              <a:solidFill>
                <a:schemeClr val="accent1">
                  <a:lumMod val="7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2400" dirty="0">
                <a:solidFill>
                  <a:schemeClr val="accent1">
                    <a:lumMod val="7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・小若（差し手・太鼓・笛）小３・４年～中２・３年</a:t>
            </a:r>
            <a:endParaRPr kumimoji="1" lang="en-US" altLang="ja-JP" sz="2400" dirty="0">
              <a:solidFill>
                <a:schemeClr val="accent1">
                  <a:lumMod val="7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2400" dirty="0">
                <a:solidFill>
                  <a:schemeClr val="accent1">
                    <a:lumMod val="75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・大若（差し手・太鼓・笛）高校生以上～大人</a:t>
            </a:r>
            <a:endParaRPr kumimoji="1" lang="en-US" altLang="ja-JP" sz="2400" dirty="0">
              <a:solidFill>
                <a:schemeClr val="accent1">
                  <a:lumMod val="75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915FA0AF-5F31-C8FE-AE6E-F7C6989B124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50998" y="10984254"/>
            <a:ext cx="2343901" cy="234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97D45C20-2FB7-CEC6-2CF3-8207A03BA1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374" y="19656486"/>
            <a:ext cx="1295654" cy="129565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E65F785-2941-B8B4-490B-0F6487B70223}"/>
              </a:ext>
            </a:extLst>
          </p:cNvPr>
          <p:cNvSpPr txBox="1"/>
          <p:nvPr/>
        </p:nvSpPr>
        <p:spPr>
          <a:xfrm>
            <a:off x="4257038" y="18336216"/>
            <a:ext cx="53660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chemeClr val="accent6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活動の様子は、ホームページや各種</a:t>
            </a:r>
            <a:r>
              <a:rPr lang="en-US" altLang="ja-JP" sz="2000" dirty="0">
                <a:solidFill>
                  <a:schemeClr val="accent6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SNS</a:t>
            </a:r>
            <a:r>
              <a:rPr lang="ja-JP" altLang="en-US" sz="2000" dirty="0">
                <a:solidFill>
                  <a:schemeClr val="accent6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で</a:t>
            </a:r>
            <a:endParaRPr lang="en-US" altLang="ja-JP" sz="2000" dirty="0">
              <a:solidFill>
                <a:schemeClr val="accent6">
                  <a:lumMod val="50000"/>
                </a:schemeClr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2000" dirty="0">
                <a:solidFill>
                  <a:schemeClr val="accent6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配信中です！是非ともご覧ください♪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2907236F-CF99-4B48-3A62-00F176074B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265" y="16358296"/>
            <a:ext cx="1653268" cy="1653268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E6C0504D-7444-A3A4-7B41-899BCF66DB0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555" y="16271736"/>
            <a:ext cx="796687" cy="1781360"/>
          </a:xfrm>
          <a:prstGeom prst="rect">
            <a:avLst/>
          </a:prstGeom>
        </p:spPr>
      </p:pic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5848AFD9-992F-962B-F315-F2560C6C64CF}"/>
              </a:ext>
            </a:extLst>
          </p:cNvPr>
          <p:cNvGrpSpPr/>
          <p:nvPr/>
        </p:nvGrpSpPr>
        <p:grpSpPr>
          <a:xfrm>
            <a:off x="-5892037" y="15809810"/>
            <a:ext cx="10184223" cy="6427666"/>
            <a:chOff x="-2052706" y="5603915"/>
            <a:chExt cx="4111097" cy="2594676"/>
          </a:xfrm>
        </p:grpSpPr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76B080D9-EF9E-5E22-EE13-6BE3B4BB79D4}"/>
                </a:ext>
              </a:extLst>
            </p:cNvPr>
            <p:cNvGrpSpPr/>
            <p:nvPr/>
          </p:nvGrpSpPr>
          <p:grpSpPr>
            <a:xfrm>
              <a:off x="224070" y="5603915"/>
              <a:ext cx="1834321" cy="2594676"/>
              <a:chOff x="224070" y="5724483"/>
              <a:chExt cx="3376380" cy="4775944"/>
            </a:xfrm>
          </p:grpSpPr>
          <p:pic>
            <p:nvPicPr>
              <p:cNvPr id="57" name="図 56">
                <a:extLst>
                  <a:ext uri="{FF2B5EF4-FFF2-40B4-BE49-F238E27FC236}">
                    <a16:creationId xmlns:a16="http://schemas.microsoft.com/office/drawing/2014/main" id="{291067A6-EF52-212E-5BED-FC6BD26CB3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070" y="5724483"/>
                <a:ext cx="3376380" cy="4775944"/>
              </a:xfrm>
              <a:prstGeom prst="rect">
                <a:avLst/>
              </a:prstGeom>
            </p:spPr>
          </p:pic>
          <p:pic>
            <p:nvPicPr>
              <p:cNvPr id="58" name="図 57">
                <a:extLst>
                  <a:ext uri="{FF2B5EF4-FFF2-40B4-BE49-F238E27FC236}">
                    <a16:creationId xmlns:a16="http://schemas.microsoft.com/office/drawing/2014/main" id="{DD2A9592-2C32-AB37-20D6-9A3FD739B7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3672" y="7188200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59" name="図 58">
                <a:extLst>
                  <a:ext uri="{FF2B5EF4-FFF2-40B4-BE49-F238E27FC236}">
                    <a16:creationId xmlns:a16="http://schemas.microsoft.com/office/drawing/2014/main" id="{E9144191-C920-EB4F-9A99-E73746105D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3221" y="7647321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60" name="図 59">
                <a:extLst>
                  <a:ext uri="{FF2B5EF4-FFF2-40B4-BE49-F238E27FC236}">
                    <a16:creationId xmlns:a16="http://schemas.microsoft.com/office/drawing/2014/main" id="{8C3E12A6-17E3-12A9-0E56-A52FCAB222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0271" y="7640971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61" name="図 60">
                <a:extLst>
                  <a:ext uri="{FF2B5EF4-FFF2-40B4-BE49-F238E27FC236}">
                    <a16:creationId xmlns:a16="http://schemas.microsoft.com/office/drawing/2014/main" id="{8C143887-3B95-3A2C-7957-E368F4738C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01017" y="7621921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62" name="図 61">
                <a:extLst>
                  <a:ext uri="{FF2B5EF4-FFF2-40B4-BE49-F238E27FC236}">
                    <a16:creationId xmlns:a16="http://schemas.microsoft.com/office/drawing/2014/main" id="{604EB919-D419-CB4D-4176-662377C431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28924" y="7096056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63" name="図 62">
                <a:extLst>
                  <a:ext uri="{FF2B5EF4-FFF2-40B4-BE49-F238E27FC236}">
                    <a16:creationId xmlns:a16="http://schemas.microsoft.com/office/drawing/2014/main" id="{707155B2-9FE1-8414-D1BE-12EDA50E3C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31171" y="7597656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64" name="図 63">
                <a:extLst>
                  <a:ext uri="{FF2B5EF4-FFF2-40B4-BE49-F238E27FC236}">
                    <a16:creationId xmlns:a16="http://schemas.microsoft.com/office/drawing/2014/main" id="{FB648D7C-B0CB-F68A-6192-FBE195C3E1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53116" y="7552398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65" name="図 64">
                <a:extLst>
                  <a:ext uri="{FF2B5EF4-FFF2-40B4-BE49-F238E27FC236}">
                    <a16:creationId xmlns:a16="http://schemas.microsoft.com/office/drawing/2014/main" id="{F13D348F-7CBC-7B59-EA1C-0F0B8B73EA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52071" y="7507140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66" name="図 65">
                <a:extLst>
                  <a:ext uri="{FF2B5EF4-FFF2-40B4-BE49-F238E27FC236}">
                    <a16:creationId xmlns:a16="http://schemas.microsoft.com/office/drawing/2014/main" id="{7BD871D8-AAD5-98FB-308F-48C632FB17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8418" y="8053193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67" name="図 66">
                <a:extLst>
                  <a:ext uri="{FF2B5EF4-FFF2-40B4-BE49-F238E27FC236}">
                    <a16:creationId xmlns:a16="http://schemas.microsoft.com/office/drawing/2014/main" id="{B1635B80-C997-C5B6-95D2-B5CA8306F8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3552" y="8064498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0FD2FB55-51DC-F7E8-6DB6-6B6CC6BAA7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1560" y="8051607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D8C40E72-D4BC-AE8C-5E85-9DF898F374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6230" y="8010454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70" name="図 69">
                <a:extLst>
                  <a:ext uri="{FF2B5EF4-FFF2-40B4-BE49-F238E27FC236}">
                    <a16:creationId xmlns:a16="http://schemas.microsoft.com/office/drawing/2014/main" id="{8EA4E32A-A764-1253-C34C-1BA0BEF5D5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9306" y="7975851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71" name="図 70">
                <a:extLst>
                  <a:ext uri="{FF2B5EF4-FFF2-40B4-BE49-F238E27FC236}">
                    <a16:creationId xmlns:a16="http://schemas.microsoft.com/office/drawing/2014/main" id="{855DEB34-3D1B-0BFE-4643-C2EDCB80EC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05632" y="7918224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72" name="図 71">
                <a:extLst>
                  <a:ext uri="{FF2B5EF4-FFF2-40B4-BE49-F238E27FC236}">
                    <a16:creationId xmlns:a16="http://schemas.microsoft.com/office/drawing/2014/main" id="{CF63D0E5-0598-E904-618D-42367E0ECB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3615" y="8508212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73" name="図 72">
                <a:extLst>
                  <a:ext uri="{FF2B5EF4-FFF2-40B4-BE49-F238E27FC236}">
                    <a16:creationId xmlns:a16="http://schemas.microsoft.com/office/drawing/2014/main" id="{065C0B61-6854-904E-900D-51B4BD480B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2425" y="8508212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74" name="図 73">
                <a:extLst>
                  <a:ext uri="{FF2B5EF4-FFF2-40B4-BE49-F238E27FC236}">
                    <a16:creationId xmlns:a16="http://schemas.microsoft.com/office/drawing/2014/main" id="{3E8BBCB9-AE38-A383-E10C-A1A9E90F11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4177" y="8489162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75" name="図 74">
                <a:extLst>
                  <a:ext uri="{FF2B5EF4-FFF2-40B4-BE49-F238E27FC236}">
                    <a16:creationId xmlns:a16="http://schemas.microsoft.com/office/drawing/2014/main" id="{45709A4C-1496-0194-B2F2-BFE6C91242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3996" y="8466247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76" name="図 75">
                <a:extLst>
                  <a:ext uri="{FF2B5EF4-FFF2-40B4-BE49-F238E27FC236}">
                    <a16:creationId xmlns:a16="http://schemas.microsoft.com/office/drawing/2014/main" id="{339E08C7-2FF9-8643-203A-4C5121033B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42141" y="8408620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77" name="図 76">
                <a:extLst>
                  <a:ext uri="{FF2B5EF4-FFF2-40B4-BE49-F238E27FC236}">
                    <a16:creationId xmlns:a16="http://schemas.microsoft.com/office/drawing/2014/main" id="{942AE7FA-9A84-A2A2-0923-AD09553F57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35143" y="8359260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78" name="図 77">
                <a:extLst>
                  <a:ext uri="{FF2B5EF4-FFF2-40B4-BE49-F238E27FC236}">
                    <a16:creationId xmlns:a16="http://schemas.microsoft.com/office/drawing/2014/main" id="{31E135CE-88F5-C252-2CAA-D78BC96872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0619" y="7154282"/>
                <a:ext cx="342691" cy="474056"/>
              </a:xfrm>
              <a:prstGeom prst="rect">
                <a:avLst/>
              </a:prstGeom>
            </p:spPr>
          </p:pic>
          <p:pic>
            <p:nvPicPr>
              <p:cNvPr id="79" name="図 78">
                <a:extLst>
                  <a:ext uri="{FF2B5EF4-FFF2-40B4-BE49-F238E27FC236}">
                    <a16:creationId xmlns:a16="http://schemas.microsoft.com/office/drawing/2014/main" id="{6366F17B-0B91-38A0-E4E9-476612C86A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09772" y="7128815"/>
                <a:ext cx="342691" cy="474056"/>
              </a:xfrm>
              <a:prstGeom prst="rect">
                <a:avLst/>
              </a:prstGeom>
            </p:spPr>
          </p:pic>
          <p:pic>
            <p:nvPicPr>
              <p:cNvPr id="80" name="図 79">
                <a:extLst>
                  <a:ext uri="{FF2B5EF4-FFF2-40B4-BE49-F238E27FC236}">
                    <a16:creationId xmlns:a16="http://schemas.microsoft.com/office/drawing/2014/main" id="{E6934AAA-6F46-DBF6-644A-EAB7425EE9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1065" y="6692194"/>
                <a:ext cx="331397" cy="458474"/>
              </a:xfrm>
              <a:prstGeom prst="rect">
                <a:avLst/>
              </a:prstGeom>
            </p:spPr>
          </p:pic>
          <p:pic>
            <p:nvPicPr>
              <p:cNvPr id="81" name="図 80">
                <a:extLst>
                  <a:ext uri="{FF2B5EF4-FFF2-40B4-BE49-F238E27FC236}">
                    <a16:creationId xmlns:a16="http://schemas.microsoft.com/office/drawing/2014/main" id="{1795D0C1-EA45-C443-39C5-9A55BF9BB5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5476" y="6711859"/>
                <a:ext cx="331397" cy="458474"/>
              </a:xfrm>
              <a:prstGeom prst="rect">
                <a:avLst/>
              </a:prstGeom>
            </p:spPr>
          </p:pic>
          <p:pic>
            <p:nvPicPr>
              <p:cNvPr id="82" name="図 81">
                <a:extLst>
                  <a:ext uri="{FF2B5EF4-FFF2-40B4-BE49-F238E27FC236}">
                    <a16:creationId xmlns:a16="http://schemas.microsoft.com/office/drawing/2014/main" id="{25D3D447-3564-2BA6-1FA3-7FE6F457F3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3749" y="8950789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83" name="図 82">
                <a:extLst>
                  <a:ext uri="{FF2B5EF4-FFF2-40B4-BE49-F238E27FC236}">
                    <a16:creationId xmlns:a16="http://schemas.microsoft.com/office/drawing/2014/main" id="{414F3F9D-0000-EA4C-F41F-0CE31BEFD4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1037" y="8943793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84" name="図 83">
                <a:extLst>
                  <a:ext uri="{FF2B5EF4-FFF2-40B4-BE49-F238E27FC236}">
                    <a16:creationId xmlns:a16="http://schemas.microsoft.com/office/drawing/2014/main" id="{800BFB35-5B6A-93EA-4DAF-681C1204D8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21034" y="8849656"/>
                <a:ext cx="335837" cy="465134"/>
              </a:xfrm>
              <a:prstGeom prst="rect">
                <a:avLst/>
              </a:prstGeom>
            </p:spPr>
          </p:pic>
          <p:pic>
            <p:nvPicPr>
              <p:cNvPr id="85" name="図 84">
                <a:extLst>
                  <a:ext uri="{FF2B5EF4-FFF2-40B4-BE49-F238E27FC236}">
                    <a16:creationId xmlns:a16="http://schemas.microsoft.com/office/drawing/2014/main" id="{F1F7B398-EE26-453B-B6A7-2B2E562965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19813" y="8792029"/>
                <a:ext cx="335837" cy="465134"/>
              </a:xfrm>
              <a:prstGeom prst="rect">
                <a:avLst/>
              </a:prstGeom>
            </p:spPr>
          </p:pic>
        </p:grp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500E9EE9-7C89-3B15-40AD-4C773AF97064}"/>
                </a:ext>
              </a:extLst>
            </p:cNvPr>
            <p:cNvSpPr txBox="1"/>
            <p:nvPr/>
          </p:nvSpPr>
          <p:spPr>
            <a:xfrm>
              <a:off x="-2052706" y="6726838"/>
              <a:ext cx="10550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ln w="9525">
                    <a:solidFill>
                      <a:schemeClr val="bg1"/>
                    </a:solidFill>
                  </a:ln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R P悠々ｺﾞｼｯｸ体E04" panose="040B0900000000000000" pitchFamily="50" charset="-128"/>
                  <a:ea typeface="AR P悠々ｺﾞｼｯｸ体E04" panose="040B0900000000000000" pitchFamily="50" charset="-128"/>
                </a:rPr>
                <a:t>あさひ</a:t>
              </a: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2F8DD35-D1FC-B334-F0DF-287B280713BF}"/>
              </a:ext>
            </a:extLst>
          </p:cNvPr>
          <p:cNvSpPr txBox="1"/>
          <p:nvPr/>
        </p:nvSpPr>
        <p:spPr>
          <a:xfrm flipH="1">
            <a:off x="3752431" y="19388236"/>
            <a:ext cx="48633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お申し込み／お問い合わせ</a:t>
            </a:r>
            <a:endParaRPr kumimoji="1" lang="en-US" altLang="ja-JP" sz="20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上米町一丁目竿燈会　代表　貴志　冬樹</a:t>
            </a:r>
            <a:endParaRPr kumimoji="1" lang="en-US" altLang="ja-JP" sz="20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電　話：０９０－７７９４－４３１９</a:t>
            </a:r>
            <a:endParaRPr kumimoji="1" lang="en-US" altLang="ja-JP" sz="20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メール：</a:t>
            </a:r>
            <a:r>
              <a:rPr kumimoji="1" lang="en-US" altLang="ja-JP" sz="2000" dirty="0">
                <a:latin typeface="+mn-ea"/>
              </a:rPr>
              <a:t>t.kishi@uwakome1kanto.com</a:t>
            </a:r>
          </a:p>
          <a:p>
            <a:r>
              <a:rPr kumimoji="1" lang="en-US" altLang="ja-JP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HP</a:t>
            </a:r>
            <a:r>
              <a:rPr kumimoji="1" lang="ja-JP" altLang="en-US" sz="20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：</a:t>
            </a:r>
            <a:r>
              <a:rPr kumimoji="1" lang="en-US" altLang="ja-JP" sz="2000" dirty="0">
                <a:latin typeface="+mn-ea"/>
              </a:rPr>
              <a:t>https://uwakome1kanto.com/</a:t>
            </a:r>
          </a:p>
        </p:txBody>
      </p:sp>
      <p:pic>
        <p:nvPicPr>
          <p:cNvPr id="87" name="図 86">
            <a:extLst>
              <a:ext uri="{FF2B5EF4-FFF2-40B4-BE49-F238E27FC236}">
                <a16:creationId xmlns:a16="http://schemas.microsoft.com/office/drawing/2014/main" id="{C8B850F3-8183-1CF0-E82D-F4E39642EE9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787" y="16384701"/>
            <a:ext cx="733447" cy="733447"/>
          </a:xfrm>
          <a:prstGeom prst="rect">
            <a:avLst/>
          </a:prstGeom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338338D2-37D6-3C71-236C-5C409542D2E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318" y="17233616"/>
            <a:ext cx="872870" cy="717927"/>
          </a:xfrm>
          <a:prstGeom prst="rect">
            <a:avLst/>
          </a:prstGeom>
        </p:spPr>
      </p:pic>
      <p:pic>
        <p:nvPicPr>
          <p:cNvPr id="91" name="図 90">
            <a:extLst>
              <a:ext uri="{FF2B5EF4-FFF2-40B4-BE49-F238E27FC236}">
                <a16:creationId xmlns:a16="http://schemas.microsoft.com/office/drawing/2014/main" id="{5A73159E-11D5-7DE6-4DCE-DE4F432472E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992" y="17238437"/>
            <a:ext cx="734181" cy="733447"/>
          </a:xfrm>
          <a:prstGeom prst="rect">
            <a:avLst/>
          </a:prstGeom>
        </p:spPr>
      </p:pic>
      <p:pic>
        <p:nvPicPr>
          <p:cNvPr id="93" name="図 92">
            <a:extLst>
              <a:ext uri="{FF2B5EF4-FFF2-40B4-BE49-F238E27FC236}">
                <a16:creationId xmlns:a16="http://schemas.microsoft.com/office/drawing/2014/main" id="{1D9501AB-15E0-5378-8130-26750E55BB8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036" y="17213514"/>
            <a:ext cx="796688" cy="801699"/>
          </a:xfrm>
          <a:prstGeom prst="rect">
            <a:avLst/>
          </a:prstGeom>
        </p:spPr>
      </p:pic>
      <p:pic>
        <p:nvPicPr>
          <p:cNvPr id="99" name="図 98">
            <a:extLst>
              <a:ext uri="{FF2B5EF4-FFF2-40B4-BE49-F238E27FC236}">
                <a16:creationId xmlns:a16="http://schemas.microsoft.com/office/drawing/2014/main" id="{DC9CCE95-FD79-1BAF-D84E-882F47C9F73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256" y="16321395"/>
            <a:ext cx="822715" cy="822715"/>
          </a:xfrm>
          <a:prstGeom prst="rect">
            <a:avLst/>
          </a:prstGeom>
        </p:spPr>
      </p:pic>
      <p:pic>
        <p:nvPicPr>
          <p:cNvPr id="101" name="図 100">
            <a:extLst>
              <a:ext uri="{FF2B5EF4-FFF2-40B4-BE49-F238E27FC236}">
                <a16:creationId xmlns:a16="http://schemas.microsoft.com/office/drawing/2014/main" id="{6FD8EC4A-9E9E-E917-9B56-2CBB25BD7E3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459" y="16359509"/>
            <a:ext cx="792588" cy="78460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00FEF9B-5D89-9C55-1DE0-328FA169EAD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375" y="-43729"/>
            <a:ext cx="5448905" cy="81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928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13740</TotalTime>
  <Words>280</Words>
  <Application>Microsoft Office PowerPoint</Application>
  <PresentationFormat>ユーザー設定</PresentationFormat>
  <Paragraphs>26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AR P悠々ｺﾞｼｯｸ体E04</vt:lpstr>
      <vt:lpstr>UD デジタル 教科書体 NP-R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biztel</dc:creator>
  <cp:lastModifiedBy>冬樹 貴志</cp:lastModifiedBy>
  <cp:revision>19</cp:revision>
  <cp:lastPrinted>2023-07-04T05:25:02Z</cp:lastPrinted>
  <dcterms:created xsi:type="dcterms:W3CDTF">2017-07-31T10:46:25Z</dcterms:created>
  <dcterms:modified xsi:type="dcterms:W3CDTF">2023-07-04T05:36:06Z</dcterms:modified>
</cp:coreProperties>
</file>